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37" r:id="rId1"/>
  </p:sldMasterIdLst>
  <p:notesMasterIdLst>
    <p:notesMasterId r:id="rId21"/>
  </p:notesMasterIdLst>
  <p:sldIdLst>
    <p:sldId id="256" r:id="rId2"/>
    <p:sldId id="258" r:id="rId3"/>
    <p:sldId id="263" r:id="rId4"/>
    <p:sldId id="264" r:id="rId5"/>
    <p:sldId id="265" r:id="rId6"/>
    <p:sldId id="266" r:id="rId7"/>
    <p:sldId id="268" r:id="rId8"/>
    <p:sldId id="262" r:id="rId9"/>
    <p:sldId id="270" r:id="rId10"/>
    <p:sldId id="271" r:id="rId11"/>
    <p:sldId id="344" r:id="rId12"/>
    <p:sldId id="276" r:id="rId13"/>
    <p:sldId id="289" r:id="rId14"/>
    <p:sldId id="345" r:id="rId15"/>
    <p:sldId id="346" r:id="rId16"/>
    <p:sldId id="277" r:id="rId17"/>
    <p:sldId id="275" r:id="rId18"/>
    <p:sldId id="278" r:id="rId19"/>
    <p:sldId id="282" r:id="rId20"/>
  </p:sldIdLst>
  <p:sldSz cx="9144000" cy="5143500" type="screen16x9"/>
  <p:notesSz cx="6858000" cy="9144000"/>
  <p:embeddedFontLst>
    <p:embeddedFont>
      <p:font typeface="Aptos Narrow" panose="020B0004020202020204" pitchFamily="34" charset="0"/>
      <p:regular r:id="rId22"/>
      <p:bold r:id="rId23"/>
      <p:italic r:id="rId24"/>
      <p:boldItalic r:id="rId25"/>
    </p:embeddedFont>
    <p:embeddedFont>
      <p:font typeface="Bahnschrift" panose="020B0502040204020203" pitchFamily="34" charset="0"/>
      <p:regular r:id="rId26"/>
      <p:bold r:id="rId27"/>
    </p:embeddedFont>
    <p:embeddedFont>
      <p:font typeface="Bahnschrift Condensed" panose="020B0502040204020203" pitchFamily="34" charset="0"/>
      <p:regular r:id="rId28"/>
      <p:bold r:id="rId29"/>
    </p:embeddedFont>
    <p:embeddedFont>
      <p:font typeface="Fira Sans Extra Condensed Medium" panose="020B0604020202020204" charset="0"/>
      <p:regular r:id="rId30"/>
      <p:bold r:id="rId31"/>
      <p:italic r:id="rId32"/>
      <p:boldItalic r:id="rId33"/>
    </p:embeddedFont>
    <p:embeddedFont>
      <p:font typeface="Roboto Condensed Light" panose="02000000000000000000" pitchFamily="2" charset="0"/>
      <p:regular r:id="rId34"/>
      <p:bold r:id="rId35"/>
      <p:italic r:id="rId36"/>
      <p:boldItalic r:id="rId37"/>
    </p:embeddedFont>
    <p:embeddedFont>
      <p:font typeface="Squada One" panose="020B0604020202020204" charset="0"/>
      <p:regular r:id="rId3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4D8D7"/>
    <a:srgbClr val="00467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5D7D285-3B47-413B-A32E-0FDFB56433C8}">
  <a:tblStyle styleId="{F5D7D285-3B47-413B-A32E-0FDFB56433C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420" autoAdjust="0"/>
    <p:restoredTop sz="94660"/>
  </p:normalViewPr>
  <p:slideViewPr>
    <p:cSldViewPr snapToGrid="0">
      <p:cViewPr varScale="1">
        <p:scale>
          <a:sx n="133" d="100"/>
          <a:sy n="133" d="100"/>
        </p:scale>
        <p:origin x="1056" y="120"/>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9" Type="http://schemas.openxmlformats.org/officeDocument/2006/relationships/presProps" Target="presProps.xml"/><Relationship Id="rId21" Type="http://schemas.openxmlformats.org/officeDocument/2006/relationships/notesMaster" Target="notesMasters/notesMaster1.xml"/><Relationship Id="rId34" Type="http://schemas.openxmlformats.org/officeDocument/2006/relationships/font" Target="fonts/font13.fntdata"/><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8.fntdata"/><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font" Target="fonts/font11.fntdata"/><Relationship Id="rId37" Type="http://schemas.openxmlformats.org/officeDocument/2006/relationships/font" Target="fonts/font16.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36" Type="http://schemas.openxmlformats.org/officeDocument/2006/relationships/font" Target="fonts/font1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35" Type="http://schemas.openxmlformats.org/officeDocument/2006/relationships/font" Target="fonts/font14.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font" Target="fonts/font12.fntdata"/><Relationship Id="rId38" Type="http://schemas.openxmlformats.org/officeDocument/2006/relationships/font" Target="fonts/font1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1"/>
        <p:cNvGrpSpPr/>
        <p:nvPr/>
      </p:nvGrpSpPr>
      <p:grpSpPr>
        <a:xfrm>
          <a:off x="0" y="0"/>
          <a:ext cx="0" cy="0"/>
          <a:chOff x="0" y="0"/>
          <a:chExt cx="0" cy="0"/>
        </a:xfrm>
      </p:grpSpPr>
      <p:sp>
        <p:nvSpPr>
          <p:cNvPr id="762" name="Google Shape;76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3" name="Google Shape;76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4"/>
        <p:cNvGrpSpPr/>
        <p:nvPr/>
      </p:nvGrpSpPr>
      <p:grpSpPr>
        <a:xfrm>
          <a:off x="0" y="0"/>
          <a:ext cx="0" cy="0"/>
          <a:chOff x="0" y="0"/>
          <a:chExt cx="0" cy="0"/>
        </a:xfrm>
      </p:grpSpPr>
      <p:sp>
        <p:nvSpPr>
          <p:cNvPr id="905" name="Google Shape;905;ga39e485748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6" name="Google Shape;906;ga39e485748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1">
          <a:extLst>
            <a:ext uri="{FF2B5EF4-FFF2-40B4-BE49-F238E27FC236}">
              <a16:creationId xmlns:a16="http://schemas.microsoft.com/office/drawing/2014/main" id="{F1B1F469-787F-418A-A627-9A771EAB784A}"/>
            </a:ext>
          </a:extLst>
        </p:cNvPr>
        <p:cNvGrpSpPr/>
        <p:nvPr/>
      </p:nvGrpSpPr>
      <p:grpSpPr>
        <a:xfrm>
          <a:off x="0" y="0"/>
          <a:ext cx="0" cy="0"/>
          <a:chOff x="0" y="0"/>
          <a:chExt cx="0" cy="0"/>
        </a:xfrm>
      </p:grpSpPr>
      <p:sp>
        <p:nvSpPr>
          <p:cNvPr id="822" name="Google Shape;822;ga39e485748_0_10:notes">
            <a:extLst>
              <a:ext uri="{FF2B5EF4-FFF2-40B4-BE49-F238E27FC236}">
                <a16:creationId xmlns:a16="http://schemas.microsoft.com/office/drawing/2014/main" id="{434E61D8-FD6A-4D45-0B4E-D228525DFA3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3" name="Google Shape;823;ga39e485748_0_10:notes">
            <a:extLst>
              <a:ext uri="{FF2B5EF4-FFF2-40B4-BE49-F238E27FC236}">
                <a16:creationId xmlns:a16="http://schemas.microsoft.com/office/drawing/2014/main" id="{4D970BE9-2B99-BEBF-C98E-EFADC5335B8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410624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6"/>
        <p:cNvGrpSpPr/>
        <p:nvPr/>
      </p:nvGrpSpPr>
      <p:grpSpPr>
        <a:xfrm>
          <a:off x="0" y="0"/>
          <a:ext cx="0" cy="0"/>
          <a:chOff x="0" y="0"/>
          <a:chExt cx="0" cy="0"/>
        </a:xfrm>
      </p:grpSpPr>
      <p:sp>
        <p:nvSpPr>
          <p:cNvPr id="967" name="Google Shape;967;ga39e485748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8" name="Google Shape;968;ga39e485748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6"/>
        <p:cNvGrpSpPr/>
        <p:nvPr/>
      </p:nvGrpSpPr>
      <p:grpSpPr>
        <a:xfrm>
          <a:off x="0" y="0"/>
          <a:ext cx="0" cy="0"/>
          <a:chOff x="0" y="0"/>
          <a:chExt cx="0" cy="0"/>
        </a:xfrm>
      </p:grpSpPr>
      <p:sp>
        <p:nvSpPr>
          <p:cNvPr id="1227" name="Google Shape;1227;ga39e485748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8" name="Google Shape;1228;ga39e485748_0_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6">
          <a:extLst>
            <a:ext uri="{FF2B5EF4-FFF2-40B4-BE49-F238E27FC236}">
              <a16:creationId xmlns:a16="http://schemas.microsoft.com/office/drawing/2014/main" id="{705B12E4-8FD8-36AA-FFC0-7E0CD13C2F72}"/>
            </a:ext>
          </a:extLst>
        </p:cNvPr>
        <p:cNvGrpSpPr/>
        <p:nvPr/>
      </p:nvGrpSpPr>
      <p:grpSpPr>
        <a:xfrm>
          <a:off x="0" y="0"/>
          <a:ext cx="0" cy="0"/>
          <a:chOff x="0" y="0"/>
          <a:chExt cx="0" cy="0"/>
        </a:xfrm>
      </p:grpSpPr>
      <p:sp>
        <p:nvSpPr>
          <p:cNvPr id="1227" name="Google Shape;1227;ga39e485748_0_135:notes">
            <a:extLst>
              <a:ext uri="{FF2B5EF4-FFF2-40B4-BE49-F238E27FC236}">
                <a16:creationId xmlns:a16="http://schemas.microsoft.com/office/drawing/2014/main" id="{EA595F7C-1C9E-DCD4-35A1-42AD131385F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8" name="Google Shape;1228;ga39e485748_0_135:notes">
            <a:extLst>
              <a:ext uri="{FF2B5EF4-FFF2-40B4-BE49-F238E27FC236}">
                <a16:creationId xmlns:a16="http://schemas.microsoft.com/office/drawing/2014/main" id="{5201C21B-2806-CB42-70E7-886DCD5D6C8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466340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8">
          <a:extLst>
            <a:ext uri="{FF2B5EF4-FFF2-40B4-BE49-F238E27FC236}">
              <a16:creationId xmlns:a16="http://schemas.microsoft.com/office/drawing/2014/main" id="{52F543FB-A637-CAB2-EDDF-0811FFCD1D85}"/>
            </a:ext>
          </a:extLst>
        </p:cNvPr>
        <p:cNvGrpSpPr/>
        <p:nvPr/>
      </p:nvGrpSpPr>
      <p:grpSpPr>
        <a:xfrm>
          <a:off x="0" y="0"/>
          <a:ext cx="0" cy="0"/>
          <a:chOff x="0" y="0"/>
          <a:chExt cx="0" cy="0"/>
        </a:xfrm>
      </p:grpSpPr>
      <p:sp>
        <p:nvSpPr>
          <p:cNvPr id="829" name="Google Shape;829;ga39e485748_0_15:notes">
            <a:extLst>
              <a:ext uri="{FF2B5EF4-FFF2-40B4-BE49-F238E27FC236}">
                <a16:creationId xmlns:a16="http://schemas.microsoft.com/office/drawing/2014/main" id="{9B13E430-7B21-5FF0-60D0-12F312863B0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0" name="Google Shape;830;ga39e485748_0_15:notes">
            <a:extLst>
              <a:ext uri="{FF2B5EF4-FFF2-40B4-BE49-F238E27FC236}">
                <a16:creationId xmlns:a16="http://schemas.microsoft.com/office/drawing/2014/main" id="{1E6915B4-CFA3-C32F-FA41-0F1D2716D6B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035687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1"/>
        <p:cNvGrpSpPr/>
        <p:nvPr/>
      </p:nvGrpSpPr>
      <p:grpSpPr>
        <a:xfrm>
          <a:off x="0" y="0"/>
          <a:ext cx="0" cy="0"/>
          <a:chOff x="0" y="0"/>
          <a:chExt cx="0" cy="0"/>
        </a:xfrm>
      </p:grpSpPr>
      <p:sp>
        <p:nvSpPr>
          <p:cNvPr id="992" name="Google Shape;992;ga39e485748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3" name="Google Shape;993;ga39e485748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7"/>
        <p:cNvGrpSpPr/>
        <p:nvPr/>
      </p:nvGrpSpPr>
      <p:grpSpPr>
        <a:xfrm>
          <a:off x="0" y="0"/>
          <a:ext cx="0" cy="0"/>
          <a:chOff x="0" y="0"/>
          <a:chExt cx="0" cy="0"/>
        </a:xfrm>
      </p:grpSpPr>
      <p:sp>
        <p:nvSpPr>
          <p:cNvPr id="958" name="Google Shape;958;ga39e485748_0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9" name="Google Shape;959;ga39e485748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7"/>
        <p:cNvGrpSpPr/>
        <p:nvPr/>
      </p:nvGrpSpPr>
      <p:grpSpPr>
        <a:xfrm>
          <a:off x="0" y="0"/>
          <a:ext cx="0" cy="0"/>
          <a:chOff x="0" y="0"/>
          <a:chExt cx="0" cy="0"/>
        </a:xfrm>
      </p:grpSpPr>
      <p:sp>
        <p:nvSpPr>
          <p:cNvPr id="998" name="Google Shape;998;ga39e485748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9" name="Google Shape;999;ga39e485748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4"/>
        <p:cNvGrpSpPr/>
        <p:nvPr/>
      </p:nvGrpSpPr>
      <p:grpSpPr>
        <a:xfrm>
          <a:off x="0" y="0"/>
          <a:ext cx="0" cy="0"/>
          <a:chOff x="0" y="0"/>
          <a:chExt cx="0" cy="0"/>
        </a:xfrm>
      </p:grpSpPr>
      <p:sp>
        <p:nvSpPr>
          <p:cNvPr id="1095" name="Google Shape;1095;g9e8edfaca3_0_4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6" name="Google Shape;1096;g9e8edfaca3_0_4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3"/>
        <p:cNvGrpSpPr/>
        <p:nvPr/>
      </p:nvGrpSpPr>
      <p:grpSpPr>
        <a:xfrm>
          <a:off x="0" y="0"/>
          <a:ext cx="0" cy="0"/>
          <a:chOff x="0" y="0"/>
          <a:chExt cx="0" cy="0"/>
        </a:xfrm>
      </p:grpSpPr>
      <p:sp>
        <p:nvSpPr>
          <p:cNvPr id="774" name="Google Shape;774;ga39e48574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5" name="Google Shape;775;ga39e48574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8"/>
        <p:cNvGrpSpPr/>
        <p:nvPr/>
      </p:nvGrpSpPr>
      <p:grpSpPr>
        <a:xfrm>
          <a:off x="0" y="0"/>
          <a:ext cx="0" cy="0"/>
          <a:chOff x="0" y="0"/>
          <a:chExt cx="0" cy="0"/>
        </a:xfrm>
      </p:grpSpPr>
      <p:sp>
        <p:nvSpPr>
          <p:cNvPr id="829" name="Google Shape;829;ga39e485748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0" name="Google Shape;830;ga39e485748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5"/>
        <p:cNvGrpSpPr/>
        <p:nvPr/>
      </p:nvGrpSpPr>
      <p:grpSpPr>
        <a:xfrm>
          <a:off x="0" y="0"/>
          <a:ext cx="0" cy="0"/>
          <a:chOff x="0" y="0"/>
          <a:chExt cx="0" cy="0"/>
        </a:xfrm>
      </p:grpSpPr>
      <p:sp>
        <p:nvSpPr>
          <p:cNvPr id="836" name="Google Shape;836;ga39e485748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7" name="Google Shape;837;ga39e485748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1"/>
        <p:cNvGrpSpPr/>
        <p:nvPr/>
      </p:nvGrpSpPr>
      <p:grpSpPr>
        <a:xfrm>
          <a:off x="0" y="0"/>
          <a:ext cx="0" cy="0"/>
          <a:chOff x="0" y="0"/>
          <a:chExt cx="0" cy="0"/>
        </a:xfrm>
      </p:grpSpPr>
      <p:sp>
        <p:nvSpPr>
          <p:cNvPr id="842" name="Google Shape;842;ga39e485748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3" name="Google Shape;843;ga39e485748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7"/>
        <p:cNvGrpSpPr/>
        <p:nvPr/>
      </p:nvGrpSpPr>
      <p:grpSpPr>
        <a:xfrm>
          <a:off x="0" y="0"/>
          <a:ext cx="0" cy="0"/>
          <a:chOff x="0" y="0"/>
          <a:chExt cx="0" cy="0"/>
        </a:xfrm>
      </p:grpSpPr>
      <p:sp>
        <p:nvSpPr>
          <p:cNvPr id="848" name="Google Shape;848;ga39e485748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9" name="Google Shape;849;ga39e485748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0"/>
        <p:cNvGrpSpPr/>
        <p:nvPr/>
      </p:nvGrpSpPr>
      <p:grpSpPr>
        <a:xfrm>
          <a:off x="0" y="0"/>
          <a:ext cx="0" cy="0"/>
          <a:chOff x="0" y="0"/>
          <a:chExt cx="0" cy="0"/>
        </a:xfrm>
      </p:grpSpPr>
      <p:sp>
        <p:nvSpPr>
          <p:cNvPr id="861" name="Google Shape;861;ga39e485748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2" name="Google Shape;862;ga39e485748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1"/>
        <p:cNvGrpSpPr/>
        <p:nvPr/>
      </p:nvGrpSpPr>
      <p:grpSpPr>
        <a:xfrm>
          <a:off x="0" y="0"/>
          <a:ext cx="0" cy="0"/>
          <a:chOff x="0" y="0"/>
          <a:chExt cx="0" cy="0"/>
        </a:xfrm>
      </p:grpSpPr>
      <p:sp>
        <p:nvSpPr>
          <p:cNvPr id="822" name="Google Shape;822;ga39e485748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3" name="Google Shape;823;ga39e485748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2"/>
        <p:cNvGrpSpPr/>
        <p:nvPr/>
      </p:nvGrpSpPr>
      <p:grpSpPr>
        <a:xfrm>
          <a:off x="0" y="0"/>
          <a:ext cx="0" cy="0"/>
          <a:chOff x="0" y="0"/>
          <a:chExt cx="0" cy="0"/>
        </a:xfrm>
      </p:grpSpPr>
      <p:sp>
        <p:nvSpPr>
          <p:cNvPr id="883" name="Google Shape;883;ga39e485748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4" name="Google Shape;884;ga39e485748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gradFill>
          <a:gsLst>
            <a:gs pos="0">
              <a:schemeClr val="accent1"/>
            </a:gs>
            <a:gs pos="100000">
              <a:schemeClr val="accent2"/>
            </a:gs>
          </a:gsLst>
          <a:lin ang="5400012" scaled="0"/>
        </a:gradFill>
        <a:effectLst/>
      </p:bgPr>
    </p:bg>
    <p:spTree>
      <p:nvGrpSpPr>
        <p:cNvPr id="1" name="Shape 9"/>
        <p:cNvGrpSpPr/>
        <p:nvPr/>
      </p:nvGrpSpPr>
      <p:grpSpPr>
        <a:xfrm>
          <a:off x="0" y="0"/>
          <a:ext cx="0" cy="0"/>
          <a:chOff x="0" y="0"/>
          <a:chExt cx="0" cy="0"/>
        </a:xfrm>
      </p:grpSpPr>
      <p:sp>
        <p:nvSpPr>
          <p:cNvPr id="10" name="Google Shape;10;p2"/>
          <p:cNvSpPr txBox="1">
            <a:spLocks noGrp="1"/>
          </p:cNvSpPr>
          <p:nvPr>
            <p:ph type="sldNum" idx="12"/>
          </p:nvPr>
        </p:nvSpPr>
        <p:spPr>
          <a:xfrm>
            <a:off x="8472459"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
        <p:nvSpPr>
          <p:cNvPr id="11" name="Google Shape;11;p2"/>
          <p:cNvSpPr txBox="1"/>
          <p:nvPr/>
        </p:nvSpPr>
        <p:spPr>
          <a:xfrm flipH="1">
            <a:off x="1375551" y="3092475"/>
            <a:ext cx="6393001" cy="670500"/>
          </a:xfrm>
          <a:prstGeom prst="rect">
            <a:avLst/>
          </a:prstGeom>
          <a:noFill/>
          <a:ln>
            <a:noFill/>
          </a:ln>
        </p:spPr>
        <p:txBody>
          <a:bodyPr spcFirstLastPara="1" wrap="square" lIns="91426" tIns="91426" rIns="91426" bIns="91426" anchor="b" anchorCtr="0">
            <a:noAutofit/>
          </a:bodyPr>
          <a:lstStyle/>
          <a:p>
            <a:pPr marL="0" lvl="0" indent="0" algn="ctr" rtl="0">
              <a:spcBef>
                <a:spcPts val="0"/>
              </a:spcBef>
              <a:spcAft>
                <a:spcPts val="0"/>
              </a:spcAft>
              <a:buNone/>
            </a:pPr>
            <a:endParaRPr sz="6000">
              <a:solidFill>
                <a:srgbClr val="FFFFFF"/>
              </a:solidFill>
              <a:latin typeface="Squada One"/>
              <a:ea typeface="Squada One"/>
              <a:cs typeface="Squada One"/>
              <a:sym typeface="Squada One"/>
            </a:endParaRPr>
          </a:p>
        </p:txBody>
      </p:sp>
      <p:pic>
        <p:nvPicPr>
          <p:cNvPr id="12" name="Google Shape;12;p2"/>
          <p:cNvPicPr preferRelativeResize="0"/>
          <p:nvPr/>
        </p:nvPicPr>
        <p:blipFill>
          <a:blip r:embed="rId2">
            <a:alphaModFix/>
          </a:blip>
          <a:stretch>
            <a:fillRect/>
          </a:stretch>
        </p:blipFill>
        <p:spPr>
          <a:xfrm>
            <a:off x="62" y="-399755"/>
            <a:ext cx="9144000" cy="4369387"/>
          </a:xfrm>
          <a:prstGeom prst="rect">
            <a:avLst/>
          </a:prstGeom>
          <a:noFill/>
          <a:ln>
            <a:noFill/>
          </a:ln>
        </p:spPr>
      </p:pic>
      <p:sp>
        <p:nvSpPr>
          <p:cNvPr id="13" name="Google Shape;13;p2"/>
          <p:cNvSpPr txBox="1">
            <a:spLocks noGrp="1"/>
          </p:cNvSpPr>
          <p:nvPr>
            <p:ph type="title"/>
          </p:nvPr>
        </p:nvSpPr>
        <p:spPr>
          <a:xfrm>
            <a:off x="457200" y="2932650"/>
            <a:ext cx="8229600" cy="510900"/>
          </a:xfrm>
          <a:prstGeom prst="rect">
            <a:avLst/>
          </a:prstGeom>
        </p:spPr>
        <p:txBody>
          <a:bodyPr spcFirstLastPara="1" wrap="square" lIns="91425" tIns="91425" rIns="91425" bIns="91425" anchor="ctr" anchorCtr="0">
            <a:noAutofit/>
          </a:bodyPr>
          <a:lstStyle>
            <a:lvl1pPr lvl="0">
              <a:spcBef>
                <a:spcPts val="0"/>
              </a:spcBef>
              <a:spcAft>
                <a:spcPts val="0"/>
              </a:spcAft>
              <a:buSzPts val="6000"/>
              <a:buNone/>
              <a:defRPr sz="6000"/>
            </a:lvl1pPr>
            <a:lvl2pPr lvl="1">
              <a:spcBef>
                <a:spcPts val="0"/>
              </a:spcBef>
              <a:spcAft>
                <a:spcPts val="0"/>
              </a:spcAft>
              <a:buSzPts val="3000"/>
              <a:buFont typeface="Squada One"/>
              <a:buNone/>
              <a:defRPr sz="3001">
                <a:latin typeface="Squada One"/>
                <a:ea typeface="Squada One"/>
                <a:cs typeface="Squada One"/>
                <a:sym typeface="Squada One"/>
              </a:defRPr>
            </a:lvl2pPr>
            <a:lvl3pPr lvl="2">
              <a:spcBef>
                <a:spcPts val="0"/>
              </a:spcBef>
              <a:spcAft>
                <a:spcPts val="0"/>
              </a:spcAft>
              <a:buSzPts val="3000"/>
              <a:buFont typeface="Squada One"/>
              <a:buNone/>
              <a:defRPr sz="3001">
                <a:latin typeface="Squada One"/>
                <a:ea typeface="Squada One"/>
                <a:cs typeface="Squada One"/>
                <a:sym typeface="Squada One"/>
              </a:defRPr>
            </a:lvl3pPr>
            <a:lvl4pPr lvl="3">
              <a:spcBef>
                <a:spcPts val="0"/>
              </a:spcBef>
              <a:spcAft>
                <a:spcPts val="0"/>
              </a:spcAft>
              <a:buSzPts val="3000"/>
              <a:buFont typeface="Squada One"/>
              <a:buNone/>
              <a:defRPr sz="3001">
                <a:latin typeface="Squada One"/>
                <a:ea typeface="Squada One"/>
                <a:cs typeface="Squada One"/>
                <a:sym typeface="Squada One"/>
              </a:defRPr>
            </a:lvl4pPr>
            <a:lvl5pPr lvl="4">
              <a:spcBef>
                <a:spcPts val="0"/>
              </a:spcBef>
              <a:spcAft>
                <a:spcPts val="0"/>
              </a:spcAft>
              <a:buSzPts val="3000"/>
              <a:buFont typeface="Squada One"/>
              <a:buNone/>
              <a:defRPr sz="3001">
                <a:latin typeface="Squada One"/>
                <a:ea typeface="Squada One"/>
                <a:cs typeface="Squada One"/>
                <a:sym typeface="Squada One"/>
              </a:defRPr>
            </a:lvl5pPr>
            <a:lvl6pPr lvl="5">
              <a:spcBef>
                <a:spcPts val="0"/>
              </a:spcBef>
              <a:spcAft>
                <a:spcPts val="0"/>
              </a:spcAft>
              <a:buSzPts val="3000"/>
              <a:buFont typeface="Squada One"/>
              <a:buNone/>
              <a:defRPr sz="3001">
                <a:latin typeface="Squada One"/>
                <a:ea typeface="Squada One"/>
                <a:cs typeface="Squada One"/>
                <a:sym typeface="Squada One"/>
              </a:defRPr>
            </a:lvl6pPr>
            <a:lvl7pPr lvl="6">
              <a:spcBef>
                <a:spcPts val="0"/>
              </a:spcBef>
              <a:spcAft>
                <a:spcPts val="0"/>
              </a:spcAft>
              <a:buSzPts val="3000"/>
              <a:buFont typeface="Squada One"/>
              <a:buNone/>
              <a:defRPr sz="3001">
                <a:latin typeface="Squada One"/>
                <a:ea typeface="Squada One"/>
                <a:cs typeface="Squada One"/>
                <a:sym typeface="Squada One"/>
              </a:defRPr>
            </a:lvl7pPr>
            <a:lvl8pPr lvl="7">
              <a:spcBef>
                <a:spcPts val="0"/>
              </a:spcBef>
              <a:spcAft>
                <a:spcPts val="0"/>
              </a:spcAft>
              <a:buSzPts val="3000"/>
              <a:buFont typeface="Squada One"/>
              <a:buNone/>
              <a:defRPr sz="3001">
                <a:latin typeface="Squada One"/>
                <a:ea typeface="Squada One"/>
                <a:cs typeface="Squada One"/>
                <a:sym typeface="Squada One"/>
              </a:defRPr>
            </a:lvl8pPr>
            <a:lvl9pPr lvl="8">
              <a:spcBef>
                <a:spcPts val="0"/>
              </a:spcBef>
              <a:spcAft>
                <a:spcPts val="0"/>
              </a:spcAft>
              <a:buSzPts val="3000"/>
              <a:buFont typeface="Squada One"/>
              <a:buNone/>
              <a:defRPr sz="3001">
                <a:latin typeface="Squada One"/>
                <a:ea typeface="Squada One"/>
                <a:cs typeface="Squada One"/>
                <a:sym typeface="Squada One"/>
              </a:defRPr>
            </a:lvl9pPr>
          </a:lstStyle>
          <a:p>
            <a:endParaRPr/>
          </a:p>
        </p:txBody>
      </p:sp>
      <p:sp>
        <p:nvSpPr>
          <p:cNvPr id="14" name="Google Shape;14;p2"/>
          <p:cNvSpPr txBox="1">
            <a:spLocks noGrp="1"/>
          </p:cNvSpPr>
          <p:nvPr>
            <p:ph type="subTitle" idx="1"/>
          </p:nvPr>
        </p:nvSpPr>
        <p:spPr>
          <a:xfrm>
            <a:off x="457275" y="3192525"/>
            <a:ext cx="8229600" cy="4179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600"/>
              <a:buNone/>
              <a:defRPr sz="1600"/>
            </a:lvl1pPr>
            <a:lvl2pPr lvl="1" algn="ctr">
              <a:lnSpc>
                <a:spcPct val="100000"/>
              </a:lnSpc>
              <a:spcBef>
                <a:spcPts val="160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ext 3">
  <p:cSld name="CUSTOM_39">
    <p:spTree>
      <p:nvGrpSpPr>
        <p:cNvPr id="1" name="Shape 142"/>
        <p:cNvGrpSpPr/>
        <p:nvPr/>
      </p:nvGrpSpPr>
      <p:grpSpPr>
        <a:xfrm>
          <a:off x="0" y="0"/>
          <a:ext cx="0" cy="0"/>
          <a:chOff x="0" y="0"/>
          <a:chExt cx="0" cy="0"/>
        </a:xfrm>
      </p:grpSpPr>
      <p:sp>
        <p:nvSpPr>
          <p:cNvPr id="143" name="Google Shape;143;p20"/>
          <p:cNvSpPr txBox="1">
            <a:spLocks noGrp="1"/>
          </p:cNvSpPr>
          <p:nvPr>
            <p:ph type="subTitle" idx="1"/>
          </p:nvPr>
        </p:nvSpPr>
        <p:spPr>
          <a:xfrm>
            <a:off x="1398701" y="2910300"/>
            <a:ext cx="3486000" cy="1748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FFFFF"/>
              </a:buClr>
              <a:buSzPts val="1600"/>
              <a:buNone/>
              <a:defRPr sz="1401"/>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144" name="Google Shape;144;p20"/>
          <p:cNvSpPr txBox="1">
            <a:spLocks noGrp="1"/>
          </p:cNvSpPr>
          <p:nvPr>
            <p:ph type="ctrTitle"/>
          </p:nvPr>
        </p:nvSpPr>
        <p:spPr>
          <a:xfrm flipH="1">
            <a:off x="1372451" y="1886100"/>
            <a:ext cx="3486000" cy="670500"/>
          </a:xfrm>
          <a:prstGeom prst="rect">
            <a:avLst/>
          </a:prstGeom>
        </p:spPr>
        <p:txBody>
          <a:bodyPr spcFirstLastPara="1" wrap="square" lIns="91425" tIns="91425" rIns="91425" bIns="91425" anchor="b" anchorCtr="0">
            <a:noAutofit/>
          </a:bodyPr>
          <a:lstStyle>
            <a:lvl1pPr lvl="0" algn="l" rtl="0">
              <a:spcBef>
                <a:spcPts val="0"/>
              </a:spcBef>
              <a:spcAft>
                <a:spcPts val="0"/>
              </a:spcAft>
              <a:buClr>
                <a:srgbClr val="FFFFFF"/>
              </a:buClr>
              <a:buSzPts val="4800"/>
              <a:buNone/>
              <a:defRPr sz="5001"/>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pic>
        <p:nvPicPr>
          <p:cNvPr id="145" name="Google Shape;145;p20"/>
          <p:cNvPicPr preferRelativeResize="0"/>
          <p:nvPr/>
        </p:nvPicPr>
        <p:blipFill>
          <a:blip r:embed="rId2">
            <a:alphaModFix/>
          </a:blip>
          <a:stretch>
            <a:fillRect/>
          </a:stretch>
        </p:blipFill>
        <p:spPr>
          <a:xfrm rot="10800000">
            <a:off x="5334326" y="1725475"/>
            <a:ext cx="3802725" cy="3431200"/>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wo columns 1">
  <p:cSld name="CUSTOM_2">
    <p:spTree>
      <p:nvGrpSpPr>
        <p:cNvPr id="1" name="Shape 150"/>
        <p:cNvGrpSpPr/>
        <p:nvPr/>
      </p:nvGrpSpPr>
      <p:grpSpPr>
        <a:xfrm>
          <a:off x="0" y="0"/>
          <a:ext cx="0" cy="0"/>
          <a:chOff x="0" y="0"/>
          <a:chExt cx="0" cy="0"/>
        </a:xfrm>
      </p:grpSpPr>
      <p:sp>
        <p:nvSpPr>
          <p:cNvPr id="151" name="Google Shape;151;p22"/>
          <p:cNvSpPr txBox="1">
            <a:spLocks noGrp="1"/>
          </p:cNvSpPr>
          <p:nvPr>
            <p:ph type="subTitle" idx="1"/>
          </p:nvPr>
        </p:nvSpPr>
        <p:spPr>
          <a:xfrm>
            <a:off x="4838200" y="1496605"/>
            <a:ext cx="3242700" cy="798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401"/>
            </a:lvl1pPr>
            <a:lvl2pPr lvl="1" algn="ctr" rtl="0">
              <a:lnSpc>
                <a:spcPct val="100000"/>
              </a:lnSpc>
              <a:spcBef>
                <a:spcPts val="0"/>
              </a:spcBef>
              <a:spcAft>
                <a:spcPts val="0"/>
              </a:spcAft>
              <a:buSzPts val="1000"/>
              <a:buNone/>
              <a:defRPr sz="1001"/>
            </a:lvl2pPr>
            <a:lvl3pPr lvl="2" algn="ctr" rtl="0">
              <a:lnSpc>
                <a:spcPct val="100000"/>
              </a:lnSpc>
              <a:spcBef>
                <a:spcPts val="0"/>
              </a:spcBef>
              <a:spcAft>
                <a:spcPts val="0"/>
              </a:spcAft>
              <a:buSzPts val="1000"/>
              <a:buNone/>
              <a:defRPr sz="1001"/>
            </a:lvl3pPr>
            <a:lvl4pPr lvl="3" algn="ctr" rtl="0">
              <a:lnSpc>
                <a:spcPct val="100000"/>
              </a:lnSpc>
              <a:spcBef>
                <a:spcPts val="0"/>
              </a:spcBef>
              <a:spcAft>
                <a:spcPts val="0"/>
              </a:spcAft>
              <a:buSzPts val="1000"/>
              <a:buNone/>
              <a:defRPr sz="1001"/>
            </a:lvl4pPr>
            <a:lvl5pPr lvl="4" algn="ctr" rtl="0">
              <a:lnSpc>
                <a:spcPct val="100000"/>
              </a:lnSpc>
              <a:spcBef>
                <a:spcPts val="0"/>
              </a:spcBef>
              <a:spcAft>
                <a:spcPts val="0"/>
              </a:spcAft>
              <a:buSzPts val="1000"/>
              <a:buNone/>
              <a:defRPr sz="1001"/>
            </a:lvl5pPr>
            <a:lvl6pPr lvl="5" algn="ctr" rtl="0">
              <a:lnSpc>
                <a:spcPct val="100000"/>
              </a:lnSpc>
              <a:spcBef>
                <a:spcPts val="0"/>
              </a:spcBef>
              <a:spcAft>
                <a:spcPts val="0"/>
              </a:spcAft>
              <a:buSzPts val="1000"/>
              <a:buNone/>
              <a:defRPr sz="1001"/>
            </a:lvl6pPr>
            <a:lvl7pPr lvl="6" algn="ctr" rtl="0">
              <a:lnSpc>
                <a:spcPct val="100000"/>
              </a:lnSpc>
              <a:spcBef>
                <a:spcPts val="0"/>
              </a:spcBef>
              <a:spcAft>
                <a:spcPts val="0"/>
              </a:spcAft>
              <a:buSzPts val="1000"/>
              <a:buNone/>
              <a:defRPr sz="1001"/>
            </a:lvl7pPr>
            <a:lvl8pPr lvl="7" algn="ctr" rtl="0">
              <a:lnSpc>
                <a:spcPct val="100000"/>
              </a:lnSpc>
              <a:spcBef>
                <a:spcPts val="0"/>
              </a:spcBef>
              <a:spcAft>
                <a:spcPts val="0"/>
              </a:spcAft>
              <a:buSzPts val="1000"/>
              <a:buNone/>
              <a:defRPr sz="1001"/>
            </a:lvl8pPr>
            <a:lvl9pPr lvl="8" algn="ctr" rtl="0">
              <a:lnSpc>
                <a:spcPct val="100000"/>
              </a:lnSpc>
              <a:spcBef>
                <a:spcPts val="0"/>
              </a:spcBef>
              <a:spcAft>
                <a:spcPts val="0"/>
              </a:spcAft>
              <a:buSzPts val="1000"/>
              <a:buNone/>
              <a:defRPr sz="1001"/>
            </a:lvl9pPr>
          </a:lstStyle>
          <a:p>
            <a:endParaRPr/>
          </a:p>
        </p:txBody>
      </p:sp>
      <p:sp>
        <p:nvSpPr>
          <p:cNvPr id="152" name="Google Shape;152;p22"/>
          <p:cNvSpPr txBox="1">
            <a:spLocks noGrp="1"/>
          </p:cNvSpPr>
          <p:nvPr>
            <p:ph type="subTitle" idx="2"/>
          </p:nvPr>
        </p:nvSpPr>
        <p:spPr>
          <a:xfrm>
            <a:off x="4838200" y="3792973"/>
            <a:ext cx="3242700" cy="798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401"/>
            </a:lvl1pPr>
            <a:lvl2pPr lvl="1" algn="ctr" rtl="0">
              <a:lnSpc>
                <a:spcPct val="100000"/>
              </a:lnSpc>
              <a:spcBef>
                <a:spcPts val="0"/>
              </a:spcBef>
              <a:spcAft>
                <a:spcPts val="0"/>
              </a:spcAft>
              <a:buSzPts val="1000"/>
              <a:buNone/>
              <a:defRPr sz="1001"/>
            </a:lvl2pPr>
            <a:lvl3pPr lvl="2" algn="ctr" rtl="0">
              <a:lnSpc>
                <a:spcPct val="100000"/>
              </a:lnSpc>
              <a:spcBef>
                <a:spcPts val="0"/>
              </a:spcBef>
              <a:spcAft>
                <a:spcPts val="0"/>
              </a:spcAft>
              <a:buSzPts val="1000"/>
              <a:buNone/>
              <a:defRPr sz="1001"/>
            </a:lvl3pPr>
            <a:lvl4pPr lvl="3" algn="ctr" rtl="0">
              <a:lnSpc>
                <a:spcPct val="100000"/>
              </a:lnSpc>
              <a:spcBef>
                <a:spcPts val="0"/>
              </a:spcBef>
              <a:spcAft>
                <a:spcPts val="0"/>
              </a:spcAft>
              <a:buSzPts val="1000"/>
              <a:buNone/>
              <a:defRPr sz="1001"/>
            </a:lvl4pPr>
            <a:lvl5pPr lvl="4" algn="ctr" rtl="0">
              <a:lnSpc>
                <a:spcPct val="100000"/>
              </a:lnSpc>
              <a:spcBef>
                <a:spcPts val="0"/>
              </a:spcBef>
              <a:spcAft>
                <a:spcPts val="0"/>
              </a:spcAft>
              <a:buSzPts val="1000"/>
              <a:buNone/>
              <a:defRPr sz="1001"/>
            </a:lvl5pPr>
            <a:lvl6pPr lvl="5" algn="ctr" rtl="0">
              <a:lnSpc>
                <a:spcPct val="100000"/>
              </a:lnSpc>
              <a:spcBef>
                <a:spcPts val="0"/>
              </a:spcBef>
              <a:spcAft>
                <a:spcPts val="0"/>
              </a:spcAft>
              <a:buSzPts val="1000"/>
              <a:buNone/>
              <a:defRPr sz="1001"/>
            </a:lvl6pPr>
            <a:lvl7pPr lvl="6" algn="ctr" rtl="0">
              <a:lnSpc>
                <a:spcPct val="100000"/>
              </a:lnSpc>
              <a:spcBef>
                <a:spcPts val="0"/>
              </a:spcBef>
              <a:spcAft>
                <a:spcPts val="0"/>
              </a:spcAft>
              <a:buSzPts val="1000"/>
              <a:buNone/>
              <a:defRPr sz="1001"/>
            </a:lvl7pPr>
            <a:lvl8pPr lvl="7" algn="ctr" rtl="0">
              <a:lnSpc>
                <a:spcPct val="100000"/>
              </a:lnSpc>
              <a:spcBef>
                <a:spcPts val="0"/>
              </a:spcBef>
              <a:spcAft>
                <a:spcPts val="0"/>
              </a:spcAft>
              <a:buSzPts val="1000"/>
              <a:buNone/>
              <a:defRPr sz="1001"/>
            </a:lvl8pPr>
            <a:lvl9pPr lvl="8" algn="ctr" rtl="0">
              <a:lnSpc>
                <a:spcPct val="100000"/>
              </a:lnSpc>
              <a:spcBef>
                <a:spcPts val="0"/>
              </a:spcBef>
              <a:spcAft>
                <a:spcPts val="0"/>
              </a:spcAft>
              <a:buSzPts val="1000"/>
              <a:buNone/>
              <a:defRPr sz="1001"/>
            </a:lvl9pPr>
          </a:lstStyle>
          <a:p>
            <a:endParaRPr/>
          </a:p>
        </p:txBody>
      </p:sp>
      <p:sp>
        <p:nvSpPr>
          <p:cNvPr id="153" name="Google Shape;153;p22"/>
          <p:cNvSpPr txBox="1">
            <a:spLocks noGrp="1"/>
          </p:cNvSpPr>
          <p:nvPr>
            <p:ph type="ctrTitle"/>
          </p:nvPr>
        </p:nvSpPr>
        <p:spPr>
          <a:xfrm flipH="1">
            <a:off x="457275" y="1931475"/>
            <a:ext cx="2875200" cy="1297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36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54" name="Google Shape;154;p22"/>
          <p:cNvSpPr txBox="1">
            <a:spLocks noGrp="1"/>
          </p:cNvSpPr>
          <p:nvPr>
            <p:ph type="ctrTitle" idx="3"/>
          </p:nvPr>
        </p:nvSpPr>
        <p:spPr>
          <a:xfrm>
            <a:off x="4838200" y="1336535"/>
            <a:ext cx="3242700" cy="265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1600"/>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155" name="Google Shape;155;p22"/>
          <p:cNvSpPr txBox="1">
            <a:spLocks noGrp="1"/>
          </p:cNvSpPr>
          <p:nvPr>
            <p:ph type="ctrTitle" idx="4"/>
          </p:nvPr>
        </p:nvSpPr>
        <p:spPr>
          <a:xfrm>
            <a:off x="4838200" y="3626911"/>
            <a:ext cx="3242700" cy="265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1600"/>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pic>
        <p:nvPicPr>
          <p:cNvPr id="156" name="Google Shape;156;p22"/>
          <p:cNvPicPr preferRelativeResize="0"/>
          <p:nvPr/>
        </p:nvPicPr>
        <p:blipFill>
          <a:blip r:embed="rId2">
            <a:alphaModFix/>
          </a:blip>
          <a:stretch>
            <a:fillRect/>
          </a:stretch>
        </p:blipFill>
        <p:spPr>
          <a:xfrm>
            <a:off x="-14676" y="-533400"/>
            <a:ext cx="2300676" cy="2075900"/>
          </a:xfrm>
          <a:prstGeom prst="rect">
            <a:avLst/>
          </a:prstGeom>
          <a:noFill/>
          <a:ln>
            <a:noFill/>
          </a:ln>
        </p:spPr>
      </p:pic>
      <p:pic>
        <p:nvPicPr>
          <p:cNvPr id="157" name="Google Shape;157;p22"/>
          <p:cNvPicPr preferRelativeResize="0"/>
          <p:nvPr/>
        </p:nvPicPr>
        <p:blipFill>
          <a:blip r:embed="rId2">
            <a:alphaModFix/>
          </a:blip>
          <a:stretch>
            <a:fillRect/>
          </a:stretch>
        </p:blipFill>
        <p:spPr>
          <a:xfrm rot="10800000" flipH="1">
            <a:off x="-14676" y="3549775"/>
            <a:ext cx="2300676" cy="2075900"/>
          </a:xfrm>
          <a:prstGeom prst="rect">
            <a:avLst/>
          </a:prstGeom>
          <a:noFill/>
          <a:ln>
            <a:noFill/>
          </a:ln>
        </p:spPr>
      </p:pic>
      <p:sp>
        <p:nvSpPr>
          <p:cNvPr id="158" name="Google Shape;158;p22"/>
          <p:cNvSpPr/>
          <p:nvPr/>
        </p:nvSpPr>
        <p:spPr>
          <a:xfrm>
            <a:off x="4226351" y="2752750"/>
            <a:ext cx="4470601" cy="1943400"/>
          </a:xfrm>
          <a:prstGeom prst="rect">
            <a:avLst/>
          </a:prstGeom>
          <a:gradFill>
            <a:gsLst>
              <a:gs pos="0">
                <a:srgbClr val="FFFFFF">
                  <a:alpha val="0"/>
                </a:srgbClr>
              </a:gs>
              <a:gs pos="100000">
                <a:srgbClr val="FFFFFF">
                  <a:alpha val="39215"/>
                </a:srgbClr>
              </a:gs>
            </a:gsLst>
            <a:path path="circle">
              <a:fillToRect l="50000" t="50000" r="50000" b="50000"/>
            </a:path>
            <a:tileRect/>
          </a:gradFill>
          <a:ln>
            <a:noFill/>
          </a:ln>
        </p:spPr>
        <p:txBody>
          <a:bodyPr spcFirstLastPara="1" wrap="square" lIns="91426" tIns="91426" rIns="91426" bIns="91426" anchor="ctr" anchorCtr="0">
            <a:noAutofit/>
          </a:bodyPr>
          <a:lstStyle/>
          <a:p>
            <a:pPr marL="0" lvl="0" indent="0" algn="l" rtl="0">
              <a:spcBef>
                <a:spcPts val="0"/>
              </a:spcBef>
              <a:spcAft>
                <a:spcPts val="0"/>
              </a:spcAft>
              <a:buNone/>
            </a:pPr>
            <a:endParaRPr sz="1401"/>
          </a:p>
        </p:txBody>
      </p:sp>
      <p:sp>
        <p:nvSpPr>
          <p:cNvPr id="159" name="Google Shape;159;p22"/>
          <p:cNvSpPr/>
          <p:nvPr/>
        </p:nvSpPr>
        <p:spPr>
          <a:xfrm>
            <a:off x="4226351" y="441872"/>
            <a:ext cx="4470601" cy="1943400"/>
          </a:xfrm>
          <a:prstGeom prst="rect">
            <a:avLst/>
          </a:prstGeom>
          <a:gradFill>
            <a:gsLst>
              <a:gs pos="0">
                <a:srgbClr val="FFFFFF">
                  <a:alpha val="0"/>
                </a:srgbClr>
              </a:gs>
              <a:gs pos="100000">
                <a:srgbClr val="FFFFFF">
                  <a:alpha val="39215"/>
                </a:srgbClr>
              </a:gs>
            </a:gsLst>
            <a:path path="circle">
              <a:fillToRect l="50000" t="50000" r="50000" b="50000"/>
            </a:path>
            <a:tileRect/>
          </a:gradFill>
          <a:ln>
            <a:noFill/>
          </a:ln>
        </p:spPr>
        <p:txBody>
          <a:bodyPr spcFirstLastPara="1" wrap="square" lIns="91426" tIns="91426" rIns="91426" bIns="91426" anchor="ctr" anchorCtr="0">
            <a:noAutofit/>
          </a:bodyPr>
          <a:lstStyle/>
          <a:p>
            <a:pPr marL="0" lvl="0" indent="0" algn="l" rtl="0">
              <a:spcBef>
                <a:spcPts val="0"/>
              </a:spcBef>
              <a:spcAft>
                <a:spcPts val="0"/>
              </a:spcAft>
              <a:buNone/>
            </a:pPr>
            <a:endParaRPr sz="1401"/>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hree columns 1">
  <p:cSld name="CUSTOM_43">
    <p:spTree>
      <p:nvGrpSpPr>
        <p:cNvPr id="1" name="Shape 165"/>
        <p:cNvGrpSpPr/>
        <p:nvPr/>
      </p:nvGrpSpPr>
      <p:grpSpPr>
        <a:xfrm>
          <a:off x="0" y="0"/>
          <a:ext cx="0" cy="0"/>
          <a:chOff x="0" y="0"/>
          <a:chExt cx="0" cy="0"/>
        </a:xfrm>
      </p:grpSpPr>
      <p:sp>
        <p:nvSpPr>
          <p:cNvPr id="166" name="Google Shape;166;p24"/>
          <p:cNvSpPr txBox="1">
            <a:spLocks noGrp="1"/>
          </p:cNvSpPr>
          <p:nvPr>
            <p:ph type="ctrTitle"/>
          </p:nvPr>
        </p:nvSpPr>
        <p:spPr>
          <a:xfrm>
            <a:off x="457200" y="517918"/>
            <a:ext cx="8229600" cy="670500"/>
          </a:xfrm>
          <a:prstGeom prst="rect">
            <a:avLst/>
          </a:prstGeom>
        </p:spPr>
        <p:txBody>
          <a:bodyPr spcFirstLastPara="1" wrap="square" lIns="91425" tIns="91425" rIns="91425" bIns="91425" anchor="b" anchorCtr="0">
            <a:noAutofit/>
          </a:bodyPr>
          <a:lstStyle>
            <a:lvl1pPr lvl="0" algn="l" rtl="0">
              <a:spcBef>
                <a:spcPts val="0"/>
              </a:spcBef>
              <a:spcAft>
                <a:spcPts val="0"/>
              </a:spcAft>
              <a:buClr>
                <a:srgbClr val="FFFFFF"/>
              </a:buClr>
              <a:buSzPts val="3600"/>
              <a:buNone/>
              <a:defRPr sz="36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167" name="Google Shape;167;p24"/>
          <p:cNvSpPr txBox="1">
            <a:spLocks noGrp="1"/>
          </p:cNvSpPr>
          <p:nvPr>
            <p:ph type="ctrTitle" idx="2"/>
          </p:nvPr>
        </p:nvSpPr>
        <p:spPr>
          <a:xfrm>
            <a:off x="2750155" y="1492066"/>
            <a:ext cx="1570201" cy="5778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600"/>
              <a:buNone/>
              <a:defRPr sz="1600">
                <a:solidFill>
                  <a:schemeClr val="accent2"/>
                </a:solidFill>
              </a:defRPr>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168" name="Google Shape;168;p24"/>
          <p:cNvSpPr txBox="1">
            <a:spLocks noGrp="1"/>
          </p:cNvSpPr>
          <p:nvPr>
            <p:ph type="subTitle" idx="1"/>
          </p:nvPr>
        </p:nvSpPr>
        <p:spPr>
          <a:xfrm>
            <a:off x="2750119" y="2192634"/>
            <a:ext cx="1570201" cy="367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rgbClr val="FFFFFF"/>
              </a:buClr>
              <a:buSzPts val="1000"/>
              <a:buNone/>
              <a:defRPr sz="1401"/>
            </a:lvl1pPr>
            <a:lvl2pPr lvl="1" algn="ctr" rtl="0">
              <a:lnSpc>
                <a:spcPct val="100000"/>
              </a:lnSpc>
              <a:spcBef>
                <a:spcPts val="0"/>
              </a:spcBef>
              <a:spcAft>
                <a:spcPts val="0"/>
              </a:spcAft>
              <a:buSzPts val="1000"/>
              <a:buNone/>
              <a:defRPr sz="1001"/>
            </a:lvl2pPr>
            <a:lvl3pPr lvl="2" algn="ctr" rtl="0">
              <a:lnSpc>
                <a:spcPct val="100000"/>
              </a:lnSpc>
              <a:spcBef>
                <a:spcPts val="0"/>
              </a:spcBef>
              <a:spcAft>
                <a:spcPts val="0"/>
              </a:spcAft>
              <a:buSzPts val="1000"/>
              <a:buNone/>
              <a:defRPr sz="1001"/>
            </a:lvl3pPr>
            <a:lvl4pPr lvl="3" algn="ctr" rtl="0">
              <a:lnSpc>
                <a:spcPct val="100000"/>
              </a:lnSpc>
              <a:spcBef>
                <a:spcPts val="0"/>
              </a:spcBef>
              <a:spcAft>
                <a:spcPts val="0"/>
              </a:spcAft>
              <a:buSzPts val="1000"/>
              <a:buNone/>
              <a:defRPr sz="1001"/>
            </a:lvl4pPr>
            <a:lvl5pPr lvl="4" algn="ctr" rtl="0">
              <a:lnSpc>
                <a:spcPct val="100000"/>
              </a:lnSpc>
              <a:spcBef>
                <a:spcPts val="0"/>
              </a:spcBef>
              <a:spcAft>
                <a:spcPts val="0"/>
              </a:spcAft>
              <a:buSzPts val="1000"/>
              <a:buNone/>
              <a:defRPr sz="1001"/>
            </a:lvl5pPr>
            <a:lvl6pPr lvl="5" algn="ctr" rtl="0">
              <a:lnSpc>
                <a:spcPct val="100000"/>
              </a:lnSpc>
              <a:spcBef>
                <a:spcPts val="0"/>
              </a:spcBef>
              <a:spcAft>
                <a:spcPts val="0"/>
              </a:spcAft>
              <a:buSzPts val="1000"/>
              <a:buNone/>
              <a:defRPr sz="1001"/>
            </a:lvl6pPr>
            <a:lvl7pPr lvl="6" algn="ctr" rtl="0">
              <a:lnSpc>
                <a:spcPct val="100000"/>
              </a:lnSpc>
              <a:spcBef>
                <a:spcPts val="0"/>
              </a:spcBef>
              <a:spcAft>
                <a:spcPts val="0"/>
              </a:spcAft>
              <a:buSzPts val="1000"/>
              <a:buNone/>
              <a:defRPr sz="1001"/>
            </a:lvl7pPr>
            <a:lvl8pPr lvl="7" algn="ctr" rtl="0">
              <a:lnSpc>
                <a:spcPct val="100000"/>
              </a:lnSpc>
              <a:spcBef>
                <a:spcPts val="0"/>
              </a:spcBef>
              <a:spcAft>
                <a:spcPts val="0"/>
              </a:spcAft>
              <a:buSzPts val="1000"/>
              <a:buNone/>
              <a:defRPr sz="1001"/>
            </a:lvl8pPr>
            <a:lvl9pPr lvl="8" algn="ctr" rtl="0">
              <a:lnSpc>
                <a:spcPct val="100000"/>
              </a:lnSpc>
              <a:spcBef>
                <a:spcPts val="0"/>
              </a:spcBef>
              <a:spcAft>
                <a:spcPts val="0"/>
              </a:spcAft>
              <a:buSzPts val="1000"/>
              <a:buNone/>
              <a:defRPr sz="1001"/>
            </a:lvl9pPr>
          </a:lstStyle>
          <a:p>
            <a:endParaRPr/>
          </a:p>
        </p:txBody>
      </p:sp>
      <p:sp>
        <p:nvSpPr>
          <p:cNvPr id="169" name="Google Shape;169;p24"/>
          <p:cNvSpPr txBox="1">
            <a:spLocks noGrp="1"/>
          </p:cNvSpPr>
          <p:nvPr>
            <p:ph type="ctrTitle" idx="3"/>
          </p:nvPr>
        </p:nvSpPr>
        <p:spPr>
          <a:xfrm>
            <a:off x="4800201" y="1497325"/>
            <a:ext cx="1570201" cy="5778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600"/>
              <a:buNone/>
              <a:defRPr sz="1600">
                <a:solidFill>
                  <a:schemeClr val="accent2"/>
                </a:solidFill>
              </a:defRPr>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170" name="Google Shape;170;p24"/>
          <p:cNvSpPr txBox="1">
            <a:spLocks noGrp="1"/>
          </p:cNvSpPr>
          <p:nvPr>
            <p:ph type="subTitle" idx="4"/>
          </p:nvPr>
        </p:nvSpPr>
        <p:spPr>
          <a:xfrm>
            <a:off x="4800165" y="2192634"/>
            <a:ext cx="1570201" cy="367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rgbClr val="FFFFFF"/>
              </a:buClr>
              <a:buSzPts val="1000"/>
              <a:buNone/>
              <a:defRPr sz="1401"/>
            </a:lvl1pPr>
            <a:lvl2pPr lvl="1" algn="ctr" rtl="0">
              <a:lnSpc>
                <a:spcPct val="100000"/>
              </a:lnSpc>
              <a:spcBef>
                <a:spcPts val="0"/>
              </a:spcBef>
              <a:spcAft>
                <a:spcPts val="0"/>
              </a:spcAft>
              <a:buSzPts val="1000"/>
              <a:buNone/>
              <a:defRPr sz="1001"/>
            </a:lvl2pPr>
            <a:lvl3pPr lvl="2" algn="ctr" rtl="0">
              <a:lnSpc>
                <a:spcPct val="100000"/>
              </a:lnSpc>
              <a:spcBef>
                <a:spcPts val="0"/>
              </a:spcBef>
              <a:spcAft>
                <a:spcPts val="0"/>
              </a:spcAft>
              <a:buSzPts val="1000"/>
              <a:buNone/>
              <a:defRPr sz="1001"/>
            </a:lvl3pPr>
            <a:lvl4pPr lvl="3" algn="ctr" rtl="0">
              <a:lnSpc>
                <a:spcPct val="100000"/>
              </a:lnSpc>
              <a:spcBef>
                <a:spcPts val="0"/>
              </a:spcBef>
              <a:spcAft>
                <a:spcPts val="0"/>
              </a:spcAft>
              <a:buSzPts val="1000"/>
              <a:buNone/>
              <a:defRPr sz="1001"/>
            </a:lvl4pPr>
            <a:lvl5pPr lvl="4" algn="ctr" rtl="0">
              <a:lnSpc>
                <a:spcPct val="100000"/>
              </a:lnSpc>
              <a:spcBef>
                <a:spcPts val="0"/>
              </a:spcBef>
              <a:spcAft>
                <a:spcPts val="0"/>
              </a:spcAft>
              <a:buSzPts val="1000"/>
              <a:buNone/>
              <a:defRPr sz="1001"/>
            </a:lvl5pPr>
            <a:lvl6pPr lvl="5" algn="ctr" rtl="0">
              <a:lnSpc>
                <a:spcPct val="100000"/>
              </a:lnSpc>
              <a:spcBef>
                <a:spcPts val="0"/>
              </a:spcBef>
              <a:spcAft>
                <a:spcPts val="0"/>
              </a:spcAft>
              <a:buSzPts val="1000"/>
              <a:buNone/>
              <a:defRPr sz="1001"/>
            </a:lvl6pPr>
            <a:lvl7pPr lvl="6" algn="ctr" rtl="0">
              <a:lnSpc>
                <a:spcPct val="100000"/>
              </a:lnSpc>
              <a:spcBef>
                <a:spcPts val="0"/>
              </a:spcBef>
              <a:spcAft>
                <a:spcPts val="0"/>
              </a:spcAft>
              <a:buSzPts val="1000"/>
              <a:buNone/>
              <a:defRPr sz="1001"/>
            </a:lvl7pPr>
            <a:lvl8pPr lvl="7" algn="ctr" rtl="0">
              <a:lnSpc>
                <a:spcPct val="100000"/>
              </a:lnSpc>
              <a:spcBef>
                <a:spcPts val="0"/>
              </a:spcBef>
              <a:spcAft>
                <a:spcPts val="0"/>
              </a:spcAft>
              <a:buSzPts val="1000"/>
              <a:buNone/>
              <a:defRPr sz="1001"/>
            </a:lvl8pPr>
            <a:lvl9pPr lvl="8" algn="ctr" rtl="0">
              <a:lnSpc>
                <a:spcPct val="100000"/>
              </a:lnSpc>
              <a:spcBef>
                <a:spcPts val="0"/>
              </a:spcBef>
              <a:spcAft>
                <a:spcPts val="0"/>
              </a:spcAft>
              <a:buSzPts val="1000"/>
              <a:buNone/>
              <a:defRPr sz="1001"/>
            </a:lvl9pPr>
          </a:lstStyle>
          <a:p>
            <a:endParaRPr/>
          </a:p>
        </p:txBody>
      </p:sp>
      <p:sp>
        <p:nvSpPr>
          <p:cNvPr id="171" name="Google Shape;171;p24"/>
          <p:cNvSpPr txBox="1">
            <a:spLocks noGrp="1"/>
          </p:cNvSpPr>
          <p:nvPr>
            <p:ph type="ctrTitle" idx="5"/>
          </p:nvPr>
        </p:nvSpPr>
        <p:spPr>
          <a:xfrm>
            <a:off x="3794948" y="3219050"/>
            <a:ext cx="1570201" cy="5778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600"/>
              <a:buNone/>
              <a:defRPr sz="1600">
                <a:solidFill>
                  <a:schemeClr val="accent2"/>
                </a:solidFill>
              </a:defRPr>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172" name="Google Shape;172;p24"/>
          <p:cNvSpPr txBox="1">
            <a:spLocks noGrp="1"/>
          </p:cNvSpPr>
          <p:nvPr>
            <p:ph type="subTitle" idx="6"/>
          </p:nvPr>
        </p:nvSpPr>
        <p:spPr>
          <a:xfrm>
            <a:off x="3753025" y="3910976"/>
            <a:ext cx="1653900" cy="367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rgbClr val="FFFFFF"/>
              </a:buClr>
              <a:buSzPts val="1000"/>
              <a:buNone/>
              <a:defRPr sz="1401"/>
            </a:lvl1pPr>
            <a:lvl2pPr lvl="1" algn="ctr" rtl="0">
              <a:lnSpc>
                <a:spcPct val="100000"/>
              </a:lnSpc>
              <a:spcBef>
                <a:spcPts val="0"/>
              </a:spcBef>
              <a:spcAft>
                <a:spcPts val="0"/>
              </a:spcAft>
              <a:buSzPts val="1000"/>
              <a:buNone/>
              <a:defRPr sz="1001"/>
            </a:lvl2pPr>
            <a:lvl3pPr lvl="2" algn="ctr" rtl="0">
              <a:lnSpc>
                <a:spcPct val="100000"/>
              </a:lnSpc>
              <a:spcBef>
                <a:spcPts val="0"/>
              </a:spcBef>
              <a:spcAft>
                <a:spcPts val="0"/>
              </a:spcAft>
              <a:buSzPts val="1000"/>
              <a:buNone/>
              <a:defRPr sz="1001"/>
            </a:lvl3pPr>
            <a:lvl4pPr lvl="3" algn="ctr" rtl="0">
              <a:lnSpc>
                <a:spcPct val="100000"/>
              </a:lnSpc>
              <a:spcBef>
                <a:spcPts val="0"/>
              </a:spcBef>
              <a:spcAft>
                <a:spcPts val="0"/>
              </a:spcAft>
              <a:buSzPts val="1000"/>
              <a:buNone/>
              <a:defRPr sz="1001"/>
            </a:lvl4pPr>
            <a:lvl5pPr lvl="4" algn="ctr" rtl="0">
              <a:lnSpc>
                <a:spcPct val="100000"/>
              </a:lnSpc>
              <a:spcBef>
                <a:spcPts val="0"/>
              </a:spcBef>
              <a:spcAft>
                <a:spcPts val="0"/>
              </a:spcAft>
              <a:buSzPts val="1000"/>
              <a:buNone/>
              <a:defRPr sz="1001"/>
            </a:lvl5pPr>
            <a:lvl6pPr lvl="5" algn="ctr" rtl="0">
              <a:lnSpc>
                <a:spcPct val="100000"/>
              </a:lnSpc>
              <a:spcBef>
                <a:spcPts val="0"/>
              </a:spcBef>
              <a:spcAft>
                <a:spcPts val="0"/>
              </a:spcAft>
              <a:buSzPts val="1000"/>
              <a:buNone/>
              <a:defRPr sz="1001"/>
            </a:lvl6pPr>
            <a:lvl7pPr lvl="6" algn="ctr" rtl="0">
              <a:lnSpc>
                <a:spcPct val="100000"/>
              </a:lnSpc>
              <a:spcBef>
                <a:spcPts val="0"/>
              </a:spcBef>
              <a:spcAft>
                <a:spcPts val="0"/>
              </a:spcAft>
              <a:buSzPts val="1000"/>
              <a:buNone/>
              <a:defRPr sz="1001"/>
            </a:lvl7pPr>
            <a:lvl8pPr lvl="7" algn="ctr" rtl="0">
              <a:lnSpc>
                <a:spcPct val="100000"/>
              </a:lnSpc>
              <a:spcBef>
                <a:spcPts val="0"/>
              </a:spcBef>
              <a:spcAft>
                <a:spcPts val="0"/>
              </a:spcAft>
              <a:buSzPts val="1000"/>
              <a:buNone/>
              <a:defRPr sz="1001"/>
            </a:lvl8pPr>
            <a:lvl9pPr lvl="8" algn="ctr" rtl="0">
              <a:lnSpc>
                <a:spcPct val="100000"/>
              </a:lnSpc>
              <a:spcBef>
                <a:spcPts val="0"/>
              </a:spcBef>
              <a:spcAft>
                <a:spcPts val="0"/>
              </a:spcAft>
              <a:buSzPts val="1000"/>
              <a:buNone/>
              <a:defRPr sz="1001"/>
            </a:lvl9pPr>
          </a:lstStyle>
          <a:p>
            <a:endParaRPr/>
          </a:p>
        </p:txBody>
      </p:sp>
      <p:pic>
        <p:nvPicPr>
          <p:cNvPr id="173" name="Google Shape;173;p24"/>
          <p:cNvPicPr preferRelativeResize="0"/>
          <p:nvPr/>
        </p:nvPicPr>
        <p:blipFill>
          <a:blip r:embed="rId2">
            <a:alphaModFix/>
          </a:blip>
          <a:stretch>
            <a:fillRect/>
          </a:stretch>
        </p:blipFill>
        <p:spPr>
          <a:xfrm flipH="1">
            <a:off x="6843225" y="0"/>
            <a:ext cx="2300676" cy="2075900"/>
          </a:xfrm>
          <a:prstGeom prst="rect">
            <a:avLst/>
          </a:prstGeom>
          <a:noFill/>
          <a:ln>
            <a:noFill/>
          </a:ln>
        </p:spPr>
      </p:pic>
      <p:sp>
        <p:nvSpPr>
          <p:cNvPr id="174" name="Google Shape;174;p24"/>
          <p:cNvSpPr/>
          <p:nvPr/>
        </p:nvSpPr>
        <p:spPr>
          <a:xfrm rot="5400000">
            <a:off x="2534502" y="1090938"/>
            <a:ext cx="2001410" cy="1795550"/>
          </a:xfrm>
          <a:prstGeom prst="flowChartPreparation">
            <a:avLst/>
          </a:prstGeom>
          <a:gradFill>
            <a:gsLst>
              <a:gs pos="0">
                <a:srgbClr val="FFFFFF">
                  <a:alpha val="0"/>
                </a:srgbClr>
              </a:gs>
              <a:gs pos="100000">
                <a:srgbClr val="FFFFFF">
                  <a:alpha val="39215"/>
                </a:srgbClr>
              </a:gs>
            </a:gsLst>
            <a:path path="circle">
              <a:fillToRect l="50000" t="50000" r="50000" b="50000"/>
            </a:path>
            <a:tileRect/>
          </a:gradFill>
          <a:ln w="19050" cap="flat" cmpd="sng">
            <a:solidFill>
              <a:schemeClr val="lt1"/>
            </a:solidFill>
            <a:prstDash val="solid"/>
            <a:round/>
            <a:headEnd type="none" w="sm" len="sm"/>
            <a:tailEnd type="none" w="sm" len="sm"/>
          </a:ln>
        </p:spPr>
        <p:txBody>
          <a:bodyPr spcFirstLastPara="1" wrap="square" lIns="91426" tIns="91426" rIns="91426" bIns="91426" anchor="ctr" anchorCtr="0">
            <a:noAutofit/>
          </a:bodyPr>
          <a:lstStyle/>
          <a:p>
            <a:pPr marL="0" lvl="0" indent="0" algn="l" rtl="0">
              <a:spcBef>
                <a:spcPts val="0"/>
              </a:spcBef>
              <a:spcAft>
                <a:spcPts val="0"/>
              </a:spcAft>
              <a:buNone/>
            </a:pPr>
            <a:endParaRPr sz="1401"/>
          </a:p>
        </p:txBody>
      </p:sp>
      <p:sp>
        <p:nvSpPr>
          <p:cNvPr id="175" name="Google Shape;175;p24"/>
          <p:cNvSpPr/>
          <p:nvPr/>
        </p:nvSpPr>
        <p:spPr>
          <a:xfrm rot="5400000">
            <a:off x="3566116" y="2781995"/>
            <a:ext cx="2001410" cy="1795550"/>
          </a:xfrm>
          <a:prstGeom prst="flowChartPreparation">
            <a:avLst/>
          </a:prstGeom>
          <a:gradFill>
            <a:gsLst>
              <a:gs pos="0">
                <a:srgbClr val="FFFFFF">
                  <a:alpha val="0"/>
                </a:srgbClr>
              </a:gs>
              <a:gs pos="100000">
                <a:srgbClr val="FFFFFF">
                  <a:alpha val="39215"/>
                </a:srgbClr>
              </a:gs>
            </a:gsLst>
            <a:path path="circle">
              <a:fillToRect l="50000" t="50000" r="50000" b="50000"/>
            </a:path>
            <a:tileRect/>
          </a:gradFill>
          <a:ln w="19050" cap="flat" cmpd="sng">
            <a:solidFill>
              <a:schemeClr val="lt1"/>
            </a:solidFill>
            <a:prstDash val="solid"/>
            <a:round/>
            <a:headEnd type="none" w="sm" len="sm"/>
            <a:tailEnd type="none" w="sm" len="sm"/>
          </a:ln>
        </p:spPr>
        <p:txBody>
          <a:bodyPr spcFirstLastPara="1" wrap="square" lIns="91426" tIns="91426" rIns="91426" bIns="91426" anchor="ctr" anchorCtr="0">
            <a:noAutofit/>
          </a:bodyPr>
          <a:lstStyle/>
          <a:p>
            <a:pPr marL="0" lvl="0" indent="0" algn="l" rtl="0">
              <a:spcBef>
                <a:spcPts val="0"/>
              </a:spcBef>
              <a:spcAft>
                <a:spcPts val="0"/>
              </a:spcAft>
              <a:buNone/>
            </a:pPr>
            <a:endParaRPr sz="1401"/>
          </a:p>
        </p:txBody>
      </p:sp>
      <p:sp>
        <p:nvSpPr>
          <p:cNvPr id="176" name="Google Shape;176;p24"/>
          <p:cNvSpPr/>
          <p:nvPr/>
        </p:nvSpPr>
        <p:spPr>
          <a:xfrm rot="5400000">
            <a:off x="4584548" y="1090938"/>
            <a:ext cx="2001410" cy="1795550"/>
          </a:xfrm>
          <a:prstGeom prst="flowChartPreparation">
            <a:avLst/>
          </a:prstGeom>
          <a:gradFill>
            <a:gsLst>
              <a:gs pos="0">
                <a:srgbClr val="FFFFFF">
                  <a:alpha val="0"/>
                </a:srgbClr>
              </a:gs>
              <a:gs pos="100000">
                <a:srgbClr val="FFFFFF">
                  <a:alpha val="39215"/>
                </a:srgbClr>
              </a:gs>
            </a:gsLst>
            <a:path path="circle">
              <a:fillToRect l="50000" t="50000" r="50000" b="50000"/>
            </a:path>
            <a:tileRect/>
          </a:gradFill>
          <a:ln w="19050" cap="flat" cmpd="sng">
            <a:solidFill>
              <a:schemeClr val="lt1"/>
            </a:solidFill>
            <a:prstDash val="solid"/>
            <a:round/>
            <a:headEnd type="none" w="sm" len="sm"/>
            <a:tailEnd type="none" w="sm" len="sm"/>
          </a:ln>
        </p:spPr>
        <p:txBody>
          <a:bodyPr spcFirstLastPara="1" wrap="square" lIns="91426" tIns="91426" rIns="91426" bIns="91426" anchor="ctr" anchorCtr="0">
            <a:noAutofit/>
          </a:bodyPr>
          <a:lstStyle/>
          <a:p>
            <a:pPr marL="0" lvl="0" indent="0" algn="l" rtl="0">
              <a:spcBef>
                <a:spcPts val="0"/>
              </a:spcBef>
              <a:spcAft>
                <a:spcPts val="0"/>
              </a:spcAft>
              <a:buNone/>
            </a:pPr>
            <a:endParaRPr sz="1401"/>
          </a:p>
        </p:txBody>
      </p:sp>
      <p:pic>
        <p:nvPicPr>
          <p:cNvPr id="177" name="Google Shape;177;p24"/>
          <p:cNvPicPr preferRelativeResize="0"/>
          <p:nvPr/>
        </p:nvPicPr>
        <p:blipFill>
          <a:blip r:embed="rId2">
            <a:alphaModFix/>
          </a:blip>
          <a:stretch>
            <a:fillRect/>
          </a:stretch>
        </p:blipFill>
        <p:spPr>
          <a:xfrm rot="10800000" flipH="1">
            <a:off x="-262630" y="2659236"/>
            <a:ext cx="2928524" cy="2642399"/>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hree columns 2">
  <p:cSld name="CUSTOM_31">
    <p:spTree>
      <p:nvGrpSpPr>
        <p:cNvPr id="1" name="Shape 178"/>
        <p:cNvGrpSpPr/>
        <p:nvPr/>
      </p:nvGrpSpPr>
      <p:grpSpPr>
        <a:xfrm>
          <a:off x="0" y="0"/>
          <a:ext cx="0" cy="0"/>
          <a:chOff x="0" y="0"/>
          <a:chExt cx="0" cy="0"/>
        </a:xfrm>
      </p:grpSpPr>
      <p:sp>
        <p:nvSpPr>
          <p:cNvPr id="179" name="Google Shape;179;p25"/>
          <p:cNvSpPr txBox="1">
            <a:spLocks noGrp="1"/>
          </p:cNvSpPr>
          <p:nvPr>
            <p:ph type="ctrTitle"/>
          </p:nvPr>
        </p:nvSpPr>
        <p:spPr>
          <a:xfrm>
            <a:off x="457200" y="517918"/>
            <a:ext cx="8229600" cy="6705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None/>
              <a:defRPr sz="36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180" name="Google Shape;180;p25"/>
          <p:cNvSpPr txBox="1">
            <a:spLocks noGrp="1"/>
          </p:cNvSpPr>
          <p:nvPr>
            <p:ph type="ctrTitle" idx="2"/>
          </p:nvPr>
        </p:nvSpPr>
        <p:spPr>
          <a:xfrm>
            <a:off x="3716190" y="2062575"/>
            <a:ext cx="1570201"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1600">
                <a:solidFill>
                  <a:schemeClr val="accent2"/>
                </a:solidFill>
              </a:defRPr>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181" name="Google Shape;181;p25"/>
          <p:cNvSpPr txBox="1">
            <a:spLocks noGrp="1"/>
          </p:cNvSpPr>
          <p:nvPr>
            <p:ph type="subTitle" idx="1"/>
          </p:nvPr>
        </p:nvSpPr>
        <p:spPr>
          <a:xfrm>
            <a:off x="3716190" y="2765019"/>
            <a:ext cx="1570201" cy="367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1"/>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82" name="Google Shape;182;p25"/>
          <p:cNvSpPr txBox="1">
            <a:spLocks noGrp="1"/>
          </p:cNvSpPr>
          <p:nvPr>
            <p:ph type="ctrTitle" idx="3"/>
          </p:nvPr>
        </p:nvSpPr>
        <p:spPr>
          <a:xfrm>
            <a:off x="5910940" y="2066326"/>
            <a:ext cx="1570201"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1600">
                <a:solidFill>
                  <a:schemeClr val="accent2"/>
                </a:solidFill>
              </a:defRPr>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183" name="Google Shape;183;p25"/>
          <p:cNvSpPr txBox="1">
            <a:spLocks noGrp="1"/>
          </p:cNvSpPr>
          <p:nvPr>
            <p:ph type="subTitle" idx="4"/>
          </p:nvPr>
        </p:nvSpPr>
        <p:spPr>
          <a:xfrm>
            <a:off x="5910940" y="2866007"/>
            <a:ext cx="1570201" cy="367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1"/>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84" name="Google Shape;184;p25"/>
          <p:cNvSpPr txBox="1">
            <a:spLocks noGrp="1"/>
          </p:cNvSpPr>
          <p:nvPr>
            <p:ph type="ctrTitle" idx="5"/>
          </p:nvPr>
        </p:nvSpPr>
        <p:spPr>
          <a:xfrm>
            <a:off x="1521440" y="2062585"/>
            <a:ext cx="1570201"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1600">
                <a:solidFill>
                  <a:schemeClr val="accent2"/>
                </a:solidFill>
              </a:defRPr>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185" name="Google Shape;185;p25"/>
          <p:cNvSpPr txBox="1">
            <a:spLocks noGrp="1"/>
          </p:cNvSpPr>
          <p:nvPr>
            <p:ph type="subTitle" idx="6"/>
          </p:nvPr>
        </p:nvSpPr>
        <p:spPr>
          <a:xfrm>
            <a:off x="1479590" y="2765029"/>
            <a:ext cx="1653900" cy="367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1"/>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pic>
        <p:nvPicPr>
          <p:cNvPr id="186" name="Google Shape;186;p25"/>
          <p:cNvPicPr preferRelativeResize="0"/>
          <p:nvPr/>
        </p:nvPicPr>
        <p:blipFill>
          <a:blip r:embed="rId2">
            <a:alphaModFix/>
          </a:blip>
          <a:stretch>
            <a:fillRect/>
          </a:stretch>
        </p:blipFill>
        <p:spPr>
          <a:xfrm flipH="1">
            <a:off x="3138826" y="3806026"/>
            <a:ext cx="2957125" cy="2668199"/>
          </a:xfrm>
          <a:prstGeom prst="rect">
            <a:avLst/>
          </a:prstGeom>
          <a:noFill/>
          <a:ln>
            <a:noFill/>
          </a:ln>
        </p:spPr>
      </p:pic>
      <p:pic>
        <p:nvPicPr>
          <p:cNvPr id="187" name="Google Shape;187;p25"/>
          <p:cNvPicPr preferRelativeResize="0"/>
          <p:nvPr/>
        </p:nvPicPr>
        <p:blipFill>
          <a:blip r:embed="rId2">
            <a:alphaModFix/>
          </a:blip>
          <a:stretch>
            <a:fillRect/>
          </a:stretch>
        </p:blipFill>
        <p:spPr>
          <a:xfrm flipH="1">
            <a:off x="-339550" y="-408250"/>
            <a:ext cx="2494901" cy="2251126"/>
          </a:xfrm>
          <a:prstGeom prst="rect">
            <a:avLst/>
          </a:prstGeom>
          <a:noFill/>
          <a:ln>
            <a:noFill/>
          </a:ln>
        </p:spPr>
      </p:pic>
      <p:pic>
        <p:nvPicPr>
          <p:cNvPr id="188" name="Google Shape;188;p25"/>
          <p:cNvPicPr preferRelativeResize="0"/>
          <p:nvPr/>
        </p:nvPicPr>
        <p:blipFill>
          <a:blip r:embed="rId2">
            <a:alphaModFix/>
          </a:blip>
          <a:stretch>
            <a:fillRect/>
          </a:stretch>
        </p:blipFill>
        <p:spPr>
          <a:xfrm flipH="1">
            <a:off x="6944450" y="-571400"/>
            <a:ext cx="2494901" cy="2251126"/>
          </a:xfrm>
          <a:prstGeom prst="rect">
            <a:avLst/>
          </a:prstGeom>
          <a:noFill/>
          <a:ln>
            <a:noFill/>
          </a:ln>
        </p:spPr>
      </p:pic>
      <p:sp>
        <p:nvSpPr>
          <p:cNvPr id="189" name="Google Shape;189;p25"/>
          <p:cNvSpPr/>
          <p:nvPr/>
        </p:nvSpPr>
        <p:spPr>
          <a:xfrm>
            <a:off x="5653691" y="1619951"/>
            <a:ext cx="2084700" cy="1908600"/>
          </a:xfrm>
          <a:prstGeom prst="rect">
            <a:avLst/>
          </a:prstGeom>
          <a:gradFill>
            <a:gsLst>
              <a:gs pos="0">
                <a:srgbClr val="FFFFFF">
                  <a:alpha val="0"/>
                </a:srgbClr>
              </a:gs>
              <a:gs pos="100000">
                <a:srgbClr val="FFFFFF">
                  <a:alpha val="39215"/>
                </a:srgbClr>
              </a:gs>
            </a:gsLst>
            <a:path path="circle">
              <a:fillToRect l="50000" t="50000" r="50000" b="50000"/>
            </a:path>
            <a:tileRect/>
          </a:gradFill>
          <a:ln>
            <a:noFill/>
          </a:ln>
        </p:spPr>
        <p:txBody>
          <a:bodyPr spcFirstLastPara="1" wrap="square" lIns="91426" tIns="91426" rIns="91426" bIns="91426" anchor="ctr" anchorCtr="0">
            <a:noAutofit/>
          </a:bodyPr>
          <a:lstStyle/>
          <a:p>
            <a:pPr marL="0" lvl="0" indent="0" algn="l" rtl="0">
              <a:spcBef>
                <a:spcPts val="0"/>
              </a:spcBef>
              <a:spcAft>
                <a:spcPts val="0"/>
              </a:spcAft>
              <a:buNone/>
            </a:pPr>
            <a:endParaRPr sz="1401"/>
          </a:p>
        </p:txBody>
      </p:sp>
      <p:sp>
        <p:nvSpPr>
          <p:cNvPr id="190" name="Google Shape;190;p25"/>
          <p:cNvSpPr/>
          <p:nvPr/>
        </p:nvSpPr>
        <p:spPr>
          <a:xfrm>
            <a:off x="5843140" y="1793451"/>
            <a:ext cx="1705801" cy="1561500"/>
          </a:xfrm>
          <a:prstGeom prst="rect">
            <a:avLst/>
          </a:prstGeom>
          <a:gradFill>
            <a:gsLst>
              <a:gs pos="0">
                <a:srgbClr val="FFFFFF">
                  <a:alpha val="0"/>
                </a:srgbClr>
              </a:gs>
              <a:gs pos="100000">
                <a:srgbClr val="FFFFFF">
                  <a:alpha val="39215"/>
                </a:srgbClr>
              </a:gs>
            </a:gsLst>
            <a:path path="circle">
              <a:fillToRect l="50000" t="50000" r="50000" b="50000"/>
            </a:path>
            <a:tileRect/>
          </a:gradFill>
          <a:ln>
            <a:noFill/>
          </a:ln>
        </p:spPr>
        <p:txBody>
          <a:bodyPr spcFirstLastPara="1" wrap="square" lIns="91426" tIns="91426" rIns="91426" bIns="91426" anchor="ctr" anchorCtr="0">
            <a:noAutofit/>
          </a:bodyPr>
          <a:lstStyle/>
          <a:p>
            <a:pPr marL="0" lvl="0" indent="0" algn="l" rtl="0">
              <a:spcBef>
                <a:spcPts val="0"/>
              </a:spcBef>
              <a:spcAft>
                <a:spcPts val="0"/>
              </a:spcAft>
              <a:buNone/>
            </a:pPr>
            <a:endParaRPr sz="1401"/>
          </a:p>
        </p:txBody>
      </p:sp>
      <p:sp>
        <p:nvSpPr>
          <p:cNvPr id="191" name="Google Shape;191;p25"/>
          <p:cNvSpPr/>
          <p:nvPr/>
        </p:nvSpPr>
        <p:spPr>
          <a:xfrm>
            <a:off x="3458941" y="1619951"/>
            <a:ext cx="2084700" cy="1908600"/>
          </a:xfrm>
          <a:prstGeom prst="rect">
            <a:avLst/>
          </a:prstGeom>
          <a:gradFill>
            <a:gsLst>
              <a:gs pos="0">
                <a:srgbClr val="FFFFFF">
                  <a:alpha val="0"/>
                </a:srgbClr>
              </a:gs>
              <a:gs pos="100000">
                <a:srgbClr val="FFFFFF">
                  <a:alpha val="39215"/>
                </a:srgbClr>
              </a:gs>
            </a:gsLst>
            <a:path path="circle">
              <a:fillToRect l="50000" t="50000" r="50000" b="50000"/>
            </a:path>
            <a:tileRect/>
          </a:gradFill>
          <a:ln>
            <a:noFill/>
          </a:ln>
        </p:spPr>
        <p:txBody>
          <a:bodyPr spcFirstLastPara="1" wrap="square" lIns="91426" tIns="91426" rIns="91426" bIns="91426" anchor="ctr" anchorCtr="0">
            <a:noAutofit/>
          </a:bodyPr>
          <a:lstStyle/>
          <a:p>
            <a:pPr marL="0" lvl="0" indent="0" algn="l" rtl="0">
              <a:spcBef>
                <a:spcPts val="0"/>
              </a:spcBef>
              <a:spcAft>
                <a:spcPts val="0"/>
              </a:spcAft>
              <a:buNone/>
            </a:pPr>
            <a:endParaRPr sz="1401"/>
          </a:p>
        </p:txBody>
      </p:sp>
      <p:sp>
        <p:nvSpPr>
          <p:cNvPr id="192" name="Google Shape;192;p25"/>
          <p:cNvSpPr/>
          <p:nvPr/>
        </p:nvSpPr>
        <p:spPr>
          <a:xfrm>
            <a:off x="3648390" y="1793451"/>
            <a:ext cx="1705801" cy="1561500"/>
          </a:xfrm>
          <a:prstGeom prst="rect">
            <a:avLst/>
          </a:prstGeom>
          <a:gradFill>
            <a:gsLst>
              <a:gs pos="0">
                <a:srgbClr val="FFFFFF">
                  <a:alpha val="0"/>
                </a:srgbClr>
              </a:gs>
              <a:gs pos="100000">
                <a:srgbClr val="FFFFFF">
                  <a:alpha val="39215"/>
                </a:srgbClr>
              </a:gs>
            </a:gsLst>
            <a:path path="circle">
              <a:fillToRect l="50000" t="50000" r="50000" b="50000"/>
            </a:path>
            <a:tileRect/>
          </a:gradFill>
          <a:ln>
            <a:noFill/>
          </a:ln>
        </p:spPr>
        <p:txBody>
          <a:bodyPr spcFirstLastPara="1" wrap="square" lIns="91426" tIns="91426" rIns="91426" bIns="91426" anchor="ctr" anchorCtr="0">
            <a:noAutofit/>
          </a:bodyPr>
          <a:lstStyle/>
          <a:p>
            <a:pPr marL="0" lvl="0" indent="0" algn="l" rtl="0">
              <a:spcBef>
                <a:spcPts val="0"/>
              </a:spcBef>
              <a:spcAft>
                <a:spcPts val="0"/>
              </a:spcAft>
              <a:buNone/>
            </a:pPr>
            <a:endParaRPr sz="1401"/>
          </a:p>
        </p:txBody>
      </p:sp>
      <p:sp>
        <p:nvSpPr>
          <p:cNvPr id="193" name="Google Shape;193;p25"/>
          <p:cNvSpPr/>
          <p:nvPr/>
        </p:nvSpPr>
        <p:spPr>
          <a:xfrm>
            <a:off x="1264190" y="1619951"/>
            <a:ext cx="2084700" cy="1908600"/>
          </a:xfrm>
          <a:prstGeom prst="rect">
            <a:avLst/>
          </a:prstGeom>
          <a:gradFill>
            <a:gsLst>
              <a:gs pos="0">
                <a:srgbClr val="FFFFFF">
                  <a:alpha val="0"/>
                </a:srgbClr>
              </a:gs>
              <a:gs pos="100000">
                <a:srgbClr val="FFFFFF">
                  <a:alpha val="39215"/>
                </a:srgbClr>
              </a:gs>
            </a:gsLst>
            <a:path path="circle">
              <a:fillToRect l="50000" t="50000" r="50000" b="50000"/>
            </a:path>
            <a:tileRect/>
          </a:gradFill>
          <a:ln>
            <a:noFill/>
          </a:ln>
        </p:spPr>
        <p:txBody>
          <a:bodyPr spcFirstLastPara="1" wrap="square" lIns="91426" tIns="91426" rIns="91426" bIns="91426" anchor="ctr" anchorCtr="0">
            <a:noAutofit/>
          </a:bodyPr>
          <a:lstStyle/>
          <a:p>
            <a:pPr marL="0" lvl="0" indent="0" algn="l" rtl="0">
              <a:spcBef>
                <a:spcPts val="0"/>
              </a:spcBef>
              <a:spcAft>
                <a:spcPts val="0"/>
              </a:spcAft>
              <a:buNone/>
            </a:pPr>
            <a:endParaRPr sz="1401"/>
          </a:p>
        </p:txBody>
      </p:sp>
      <p:sp>
        <p:nvSpPr>
          <p:cNvPr id="194" name="Google Shape;194;p25"/>
          <p:cNvSpPr/>
          <p:nvPr/>
        </p:nvSpPr>
        <p:spPr>
          <a:xfrm>
            <a:off x="1453700" y="1793451"/>
            <a:ext cx="1705801" cy="1561500"/>
          </a:xfrm>
          <a:prstGeom prst="rect">
            <a:avLst/>
          </a:prstGeom>
          <a:gradFill>
            <a:gsLst>
              <a:gs pos="0">
                <a:srgbClr val="FFFFFF">
                  <a:alpha val="0"/>
                </a:srgbClr>
              </a:gs>
              <a:gs pos="100000">
                <a:srgbClr val="FFFFFF">
                  <a:alpha val="39215"/>
                </a:srgbClr>
              </a:gs>
            </a:gsLst>
            <a:path path="circle">
              <a:fillToRect l="50000" t="50000" r="50000" b="50000"/>
            </a:path>
            <a:tileRect/>
          </a:gradFill>
          <a:ln>
            <a:noFill/>
          </a:ln>
        </p:spPr>
        <p:txBody>
          <a:bodyPr spcFirstLastPara="1" wrap="square" lIns="91426" tIns="91426" rIns="91426" bIns="91426" anchor="ctr" anchorCtr="0">
            <a:noAutofit/>
          </a:bodyPr>
          <a:lstStyle/>
          <a:p>
            <a:pPr marL="0" lvl="0" indent="0" algn="l" rtl="0">
              <a:spcBef>
                <a:spcPts val="0"/>
              </a:spcBef>
              <a:spcAft>
                <a:spcPts val="0"/>
              </a:spcAft>
              <a:buNone/>
            </a:pPr>
            <a:endParaRPr sz="1401"/>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7">
  <p:cSld name="CUSTOM_11">
    <p:spTree>
      <p:nvGrpSpPr>
        <p:cNvPr id="1" name="Shape 223"/>
        <p:cNvGrpSpPr/>
        <p:nvPr/>
      </p:nvGrpSpPr>
      <p:grpSpPr>
        <a:xfrm>
          <a:off x="0" y="0"/>
          <a:ext cx="0" cy="0"/>
          <a:chOff x="0" y="0"/>
          <a:chExt cx="0" cy="0"/>
        </a:xfrm>
      </p:grpSpPr>
      <p:sp>
        <p:nvSpPr>
          <p:cNvPr id="224" name="Google Shape;224;p28"/>
          <p:cNvSpPr txBox="1">
            <a:spLocks noGrp="1"/>
          </p:cNvSpPr>
          <p:nvPr>
            <p:ph type="ctrTitle"/>
          </p:nvPr>
        </p:nvSpPr>
        <p:spPr>
          <a:xfrm>
            <a:off x="1250676" y="1851425"/>
            <a:ext cx="6658800" cy="670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3600"/>
            </a:lvl1pPr>
            <a:lvl2pPr lvl="1" algn="ctr" rtl="0">
              <a:spcBef>
                <a:spcPts val="0"/>
              </a:spcBef>
              <a:spcAft>
                <a:spcPts val="0"/>
              </a:spcAft>
              <a:buSzPts val="1800"/>
              <a:buNone/>
              <a:defRPr sz="1801"/>
            </a:lvl2pPr>
            <a:lvl3pPr lvl="2" algn="ctr" rtl="0">
              <a:spcBef>
                <a:spcPts val="0"/>
              </a:spcBef>
              <a:spcAft>
                <a:spcPts val="0"/>
              </a:spcAft>
              <a:buSzPts val="1800"/>
              <a:buNone/>
              <a:defRPr sz="1801"/>
            </a:lvl3pPr>
            <a:lvl4pPr lvl="3" algn="ctr" rtl="0">
              <a:spcBef>
                <a:spcPts val="0"/>
              </a:spcBef>
              <a:spcAft>
                <a:spcPts val="0"/>
              </a:spcAft>
              <a:buSzPts val="1800"/>
              <a:buNone/>
              <a:defRPr sz="1801"/>
            </a:lvl4pPr>
            <a:lvl5pPr lvl="4" algn="ctr" rtl="0">
              <a:spcBef>
                <a:spcPts val="0"/>
              </a:spcBef>
              <a:spcAft>
                <a:spcPts val="0"/>
              </a:spcAft>
              <a:buSzPts val="1800"/>
              <a:buNone/>
              <a:defRPr sz="1801"/>
            </a:lvl5pPr>
            <a:lvl6pPr lvl="5" algn="ctr" rtl="0">
              <a:spcBef>
                <a:spcPts val="0"/>
              </a:spcBef>
              <a:spcAft>
                <a:spcPts val="0"/>
              </a:spcAft>
              <a:buSzPts val="1800"/>
              <a:buNone/>
              <a:defRPr sz="1801"/>
            </a:lvl6pPr>
            <a:lvl7pPr lvl="6" algn="ctr" rtl="0">
              <a:spcBef>
                <a:spcPts val="0"/>
              </a:spcBef>
              <a:spcAft>
                <a:spcPts val="0"/>
              </a:spcAft>
              <a:buSzPts val="1800"/>
              <a:buNone/>
              <a:defRPr sz="1801"/>
            </a:lvl7pPr>
            <a:lvl8pPr lvl="7" algn="ctr" rtl="0">
              <a:spcBef>
                <a:spcPts val="0"/>
              </a:spcBef>
              <a:spcAft>
                <a:spcPts val="0"/>
              </a:spcAft>
              <a:buSzPts val="1800"/>
              <a:buNone/>
              <a:defRPr sz="1801"/>
            </a:lvl8pPr>
            <a:lvl9pPr lvl="8" algn="ctr" rtl="0">
              <a:spcBef>
                <a:spcPts val="0"/>
              </a:spcBef>
              <a:spcAft>
                <a:spcPts val="0"/>
              </a:spcAft>
              <a:buSzPts val="1800"/>
              <a:buNone/>
              <a:defRPr sz="1801"/>
            </a:lvl9pPr>
          </a:lstStyle>
          <a:p>
            <a:endParaRPr/>
          </a:p>
        </p:txBody>
      </p:sp>
      <p:sp>
        <p:nvSpPr>
          <p:cNvPr id="225" name="Google Shape;225;p28"/>
          <p:cNvSpPr txBox="1">
            <a:spLocks noGrp="1"/>
          </p:cNvSpPr>
          <p:nvPr>
            <p:ph type="subTitle" idx="1"/>
          </p:nvPr>
        </p:nvSpPr>
        <p:spPr>
          <a:xfrm>
            <a:off x="3114751" y="2640476"/>
            <a:ext cx="2930700" cy="651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401"/>
            </a:lvl1pPr>
            <a:lvl2pPr lvl="1" algn="ctr" rtl="0">
              <a:lnSpc>
                <a:spcPct val="100000"/>
              </a:lnSpc>
              <a:spcBef>
                <a:spcPts val="0"/>
              </a:spcBef>
              <a:spcAft>
                <a:spcPts val="0"/>
              </a:spcAft>
              <a:buSzPts val="1000"/>
              <a:buNone/>
              <a:defRPr sz="1001"/>
            </a:lvl2pPr>
            <a:lvl3pPr lvl="2" algn="ctr" rtl="0">
              <a:lnSpc>
                <a:spcPct val="100000"/>
              </a:lnSpc>
              <a:spcBef>
                <a:spcPts val="0"/>
              </a:spcBef>
              <a:spcAft>
                <a:spcPts val="0"/>
              </a:spcAft>
              <a:buSzPts val="1000"/>
              <a:buNone/>
              <a:defRPr sz="1001"/>
            </a:lvl3pPr>
            <a:lvl4pPr lvl="3" algn="ctr" rtl="0">
              <a:lnSpc>
                <a:spcPct val="100000"/>
              </a:lnSpc>
              <a:spcBef>
                <a:spcPts val="0"/>
              </a:spcBef>
              <a:spcAft>
                <a:spcPts val="0"/>
              </a:spcAft>
              <a:buSzPts val="1000"/>
              <a:buNone/>
              <a:defRPr sz="1001"/>
            </a:lvl4pPr>
            <a:lvl5pPr lvl="4" algn="ctr" rtl="0">
              <a:lnSpc>
                <a:spcPct val="100000"/>
              </a:lnSpc>
              <a:spcBef>
                <a:spcPts val="0"/>
              </a:spcBef>
              <a:spcAft>
                <a:spcPts val="0"/>
              </a:spcAft>
              <a:buSzPts val="1000"/>
              <a:buNone/>
              <a:defRPr sz="1001"/>
            </a:lvl5pPr>
            <a:lvl6pPr lvl="5" algn="ctr" rtl="0">
              <a:lnSpc>
                <a:spcPct val="100000"/>
              </a:lnSpc>
              <a:spcBef>
                <a:spcPts val="0"/>
              </a:spcBef>
              <a:spcAft>
                <a:spcPts val="0"/>
              </a:spcAft>
              <a:buSzPts val="1000"/>
              <a:buNone/>
              <a:defRPr sz="1001"/>
            </a:lvl6pPr>
            <a:lvl7pPr lvl="6" algn="ctr" rtl="0">
              <a:lnSpc>
                <a:spcPct val="100000"/>
              </a:lnSpc>
              <a:spcBef>
                <a:spcPts val="0"/>
              </a:spcBef>
              <a:spcAft>
                <a:spcPts val="0"/>
              </a:spcAft>
              <a:buSzPts val="1000"/>
              <a:buNone/>
              <a:defRPr sz="1001"/>
            </a:lvl7pPr>
            <a:lvl8pPr lvl="7" algn="ctr" rtl="0">
              <a:lnSpc>
                <a:spcPct val="100000"/>
              </a:lnSpc>
              <a:spcBef>
                <a:spcPts val="0"/>
              </a:spcBef>
              <a:spcAft>
                <a:spcPts val="0"/>
              </a:spcAft>
              <a:buSzPts val="1000"/>
              <a:buNone/>
              <a:defRPr sz="1001"/>
            </a:lvl8pPr>
            <a:lvl9pPr lvl="8" algn="ctr" rtl="0">
              <a:lnSpc>
                <a:spcPct val="100000"/>
              </a:lnSpc>
              <a:spcBef>
                <a:spcPts val="0"/>
              </a:spcBef>
              <a:spcAft>
                <a:spcPts val="0"/>
              </a:spcAft>
              <a:buSzPts val="1000"/>
              <a:buNone/>
              <a:defRPr sz="1001"/>
            </a:lvl9pPr>
          </a:lstStyle>
          <a:p>
            <a:endParaRPr/>
          </a:p>
        </p:txBody>
      </p:sp>
      <p:cxnSp>
        <p:nvCxnSpPr>
          <p:cNvPr id="226" name="Google Shape;226;p28"/>
          <p:cNvCxnSpPr/>
          <p:nvPr/>
        </p:nvCxnSpPr>
        <p:spPr>
          <a:xfrm>
            <a:off x="3681151" y="2571750"/>
            <a:ext cx="1797900" cy="0"/>
          </a:xfrm>
          <a:prstGeom prst="straightConnector1">
            <a:avLst/>
          </a:prstGeom>
          <a:noFill/>
          <a:ln w="19050" cap="flat" cmpd="sng">
            <a:solidFill>
              <a:schemeClr val="lt1"/>
            </a:solidFill>
            <a:prstDash val="solid"/>
            <a:round/>
            <a:headEnd type="none" w="med" len="med"/>
            <a:tailEnd type="none" w="med" len="med"/>
          </a:ln>
        </p:spPr>
      </p:cxnSp>
      <p:pic>
        <p:nvPicPr>
          <p:cNvPr id="227" name="Google Shape;227;p28"/>
          <p:cNvPicPr preferRelativeResize="0"/>
          <p:nvPr/>
        </p:nvPicPr>
        <p:blipFill>
          <a:blip r:embed="rId2">
            <a:alphaModFix/>
          </a:blip>
          <a:stretch>
            <a:fillRect/>
          </a:stretch>
        </p:blipFill>
        <p:spPr>
          <a:xfrm rot="10800000" flipH="1">
            <a:off x="101" y="2134944"/>
            <a:ext cx="3802725" cy="3431200"/>
          </a:xfrm>
          <a:prstGeom prst="rect">
            <a:avLst/>
          </a:prstGeom>
          <a:noFill/>
          <a:ln>
            <a:noFill/>
          </a:ln>
        </p:spPr>
      </p:pic>
      <p:pic>
        <p:nvPicPr>
          <p:cNvPr id="228" name="Google Shape;228;p28"/>
          <p:cNvPicPr preferRelativeResize="0"/>
          <p:nvPr/>
        </p:nvPicPr>
        <p:blipFill>
          <a:blip r:embed="rId2">
            <a:alphaModFix/>
          </a:blip>
          <a:stretch>
            <a:fillRect/>
          </a:stretch>
        </p:blipFill>
        <p:spPr>
          <a:xfrm flipH="1">
            <a:off x="5341286" y="-200131"/>
            <a:ext cx="3802725" cy="3431200"/>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ext 8">
  <p:cSld name="CUSTOM_12">
    <p:spTree>
      <p:nvGrpSpPr>
        <p:cNvPr id="1" name="Shape 229"/>
        <p:cNvGrpSpPr/>
        <p:nvPr/>
      </p:nvGrpSpPr>
      <p:grpSpPr>
        <a:xfrm>
          <a:off x="0" y="0"/>
          <a:ext cx="0" cy="0"/>
          <a:chOff x="0" y="0"/>
          <a:chExt cx="0" cy="0"/>
        </a:xfrm>
      </p:grpSpPr>
      <p:sp>
        <p:nvSpPr>
          <p:cNvPr id="230" name="Google Shape;230;p29"/>
          <p:cNvSpPr txBox="1">
            <a:spLocks noGrp="1"/>
          </p:cNvSpPr>
          <p:nvPr>
            <p:ph type="ctrTitle"/>
          </p:nvPr>
        </p:nvSpPr>
        <p:spPr>
          <a:xfrm>
            <a:off x="1250676" y="2994425"/>
            <a:ext cx="6658800" cy="670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3600"/>
            </a:lvl1pPr>
            <a:lvl2pPr lvl="1" algn="ctr" rtl="0">
              <a:spcBef>
                <a:spcPts val="0"/>
              </a:spcBef>
              <a:spcAft>
                <a:spcPts val="0"/>
              </a:spcAft>
              <a:buSzPts val="1800"/>
              <a:buNone/>
              <a:defRPr sz="1801"/>
            </a:lvl2pPr>
            <a:lvl3pPr lvl="2" algn="ctr" rtl="0">
              <a:spcBef>
                <a:spcPts val="0"/>
              </a:spcBef>
              <a:spcAft>
                <a:spcPts val="0"/>
              </a:spcAft>
              <a:buSzPts val="1800"/>
              <a:buNone/>
              <a:defRPr sz="1801"/>
            </a:lvl3pPr>
            <a:lvl4pPr lvl="3" algn="ctr" rtl="0">
              <a:spcBef>
                <a:spcPts val="0"/>
              </a:spcBef>
              <a:spcAft>
                <a:spcPts val="0"/>
              </a:spcAft>
              <a:buSzPts val="1800"/>
              <a:buNone/>
              <a:defRPr sz="1801"/>
            </a:lvl4pPr>
            <a:lvl5pPr lvl="4" algn="ctr" rtl="0">
              <a:spcBef>
                <a:spcPts val="0"/>
              </a:spcBef>
              <a:spcAft>
                <a:spcPts val="0"/>
              </a:spcAft>
              <a:buSzPts val="1800"/>
              <a:buNone/>
              <a:defRPr sz="1801"/>
            </a:lvl5pPr>
            <a:lvl6pPr lvl="5" algn="ctr" rtl="0">
              <a:spcBef>
                <a:spcPts val="0"/>
              </a:spcBef>
              <a:spcAft>
                <a:spcPts val="0"/>
              </a:spcAft>
              <a:buSzPts val="1800"/>
              <a:buNone/>
              <a:defRPr sz="1801"/>
            </a:lvl6pPr>
            <a:lvl7pPr lvl="6" algn="ctr" rtl="0">
              <a:spcBef>
                <a:spcPts val="0"/>
              </a:spcBef>
              <a:spcAft>
                <a:spcPts val="0"/>
              </a:spcAft>
              <a:buSzPts val="1800"/>
              <a:buNone/>
              <a:defRPr sz="1801"/>
            </a:lvl7pPr>
            <a:lvl8pPr lvl="7" algn="ctr" rtl="0">
              <a:spcBef>
                <a:spcPts val="0"/>
              </a:spcBef>
              <a:spcAft>
                <a:spcPts val="0"/>
              </a:spcAft>
              <a:buSzPts val="1800"/>
              <a:buNone/>
              <a:defRPr sz="1801"/>
            </a:lvl8pPr>
            <a:lvl9pPr lvl="8" algn="ctr" rtl="0">
              <a:spcBef>
                <a:spcPts val="0"/>
              </a:spcBef>
              <a:spcAft>
                <a:spcPts val="0"/>
              </a:spcAft>
              <a:buSzPts val="1800"/>
              <a:buNone/>
              <a:defRPr sz="1801"/>
            </a:lvl9pPr>
          </a:lstStyle>
          <a:p>
            <a:endParaRPr/>
          </a:p>
        </p:txBody>
      </p:sp>
      <p:sp>
        <p:nvSpPr>
          <p:cNvPr id="231" name="Google Shape;231;p29"/>
          <p:cNvSpPr txBox="1">
            <a:spLocks noGrp="1"/>
          </p:cNvSpPr>
          <p:nvPr>
            <p:ph type="subTitle" idx="1"/>
          </p:nvPr>
        </p:nvSpPr>
        <p:spPr>
          <a:xfrm>
            <a:off x="3114751" y="3631076"/>
            <a:ext cx="2930700" cy="651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401"/>
            </a:lvl1pPr>
            <a:lvl2pPr lvl="1" algn="ctr" rtl="0">
              <a:lnSpc>
                <a:spcPct val="100000"/>
              </a:lnSpc>
              <a:spcBef>
                <a:spcPts val="0"/>
              </a:spcBef>
              <a:spcAft>
                <a:spcPts val="0"/>
              </a:spcAft>
              <a:buSzPts val="1000"/>
              <a:buNone/>
              <a:defRPr sz="1001"/>
            </a:lvl2pPr>
            <a:lvl3pPr lvl="2" algn="ctr" rtl="0">
              <a:lnSpc>
                <a:spcPct val="100000"/>
              </a:lnSpc>
              <a:spcBef>
                <a:spcPts val="0"/>
              </a:spcBef>
              <a:spcAft>
                <a:spcPts val="0"/>
              </a:spcAft>
              <a:buSzPts val="1000"/>
              <a:buNone/>
              <a:defRPr sz="1001"/>
            </a:lvl3pPr>
            <a:lvl4pPr lvl="3" algn="ctr" rtl="0">
              <a:lnSpc>
                <a:spcPct val="100000"/>
              </a:lnSpc>
              <a:spcBef>
                <a:spcPts val="0"/>
              </a:spcBef>
              <a:spcAft>
                <a:spcPts val="0"/>
              </a:spcAft>
              <a:buSzPts val="1000"/>
              <a:buNone/>
              <a:defRPr sz="1001"/>
            </a:lvl4pPr>
            <a:lvl5pPr lvl="4" algn="ctr" rtl="0">
              <a:lnSpc>
                <a:spcPct val="100000"/>
              </a:lnSpc>
              <a:spcBef>
                <a:spcPts val="0"/>
              </a:spcBef>
              <a:spcAft>
                <a:spcPts val="0"/>
              </a:spcAft>
              <a:buSzPts val="1000"/>
              <a:buNone/>
              <a:defRPr sz="1001"/>
            </a:lvl5pPr>
            <a:lvl6pPr lvl="5" algn="ctr" rtl="0">
              <a:lnSpc>
                <a:spcPct val="100000"/>
              </a:lnSpc>
              <a:spcBef>
                <a:spcPts val="0"/>
              </a:spcBef>
              <a:spcAft>
                <a:spcPts val="0"/>
              </a:spcAft>
              <a:buSzPts val="1000"/>
              <a:buNone/>
              <a:defRPr sz="1001"/>
            </a:lvl6pPr>
            <a:lvl7pPr lvl="6" algn="ctr" rtl="0">
              <a:lnSpc>
                <a:spcPct val="100000"/>
              </a:lnSpc>
              <a:spcBef>
                <a:spcPts val="0"/>
              </a:spcBef>
              <a:spcAft>
                <a:spcPts val="0"/>
              </a:spcAft>
              <a:buSzPts val="1000"/>
              <a:buNone/>
              <a:defRPr sz="1001"/>
            </a:lvl7pPr>
            <a:lvl8pPr lvl="7" algn="ctr" rtl="0">
              <a:lnSpc>
                <a:spcPct val="100000"/>
              </a:lnSpc>
              <a:spcBef>
                <a:spcPts val="0"/>
              </a:spcBef>
              <a:spcAft>
                <a:spcPts val="0"/>
              </a:spcAft>
              <a:buSzPts val="1000"/>
              <a:buNone/>
              <a:defRPr sz="1001"/>
            </a:lvl8pPr>
            <a:lvl9pPr lvl="8" algn="ctr" rtl="0">
              <a:lnSpc>
                <a:spcPct val="100000"/>
              </a:lnSpc>
              <a:spcBef>
                <a:spcPts val="0"/>
              </a:spcBef>
              <a:spcAft>
                <a:spcPts val="0"/>
              </a:spcAft>
              <a:buSzPts val="1000"/>
              <a:buNone/>
              <a:defRPr sz="1001"/>
            </a:lvl9pPr>
          </a:lstStyle>
          <a:p>
            <a:endParaRPr/>
          </a:p>
        </p:txBody>
      </p:sp>
      <p:pic>
        <p:nvPicPr>
          <p:cNvPr id="232" name="Google Shape;232;p29"/>
          <p:cNvPicPr preferRelativeResize="0"/>
          <p:nvPr/>
        </p:nvPicPr>
        <p:blipFill>
          <a:blip r:embed="rId2">
            <a:alphaModFix/>
          </a:blip>
          <a:stretch>
            <a:fillRect/>
          </a:stretch>
        </p:blipFill>
        <p:spPr>
          <a:xfrm flipH="1">
            <a:off x="5341288" y="0"/>
            <a:ext cx="3802725" cy="3431200"/>
          </a:xfrm>
          <a:prstGeom prst="rect">
            <a:avLst/>
          </a:prstGeom>
          <a:noFill/>
          <a:ln>
            <a:noFill/>
          </a:ln>
        </p:spPr>
      </p:pic>
      <p:pic>
        <p:nvPicPr>
          <p:cNvPr id="233" name="Google Shape;233;p29"/>
          <p:cNvPicPr preferRelativeResize="0"/>
          <p:nvPr/>
        </p:nvPicPr>
        <p:blipFill>
          <a:blip r:embed="rId2">
            <a:alphaModFix/>
          </a:blip>
          <a:stretch>
            <a:fillRect/>
          </a:stretch>
        </p:blipFill>
        <p:spPr>
          <a:xfrm>
            <a:off x="8152" y="0"/>
            <a:ext cx="3802725" cy="3431200"/>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6">
  <p:cSld name="CUSTOM_19">
    <p:spTree>
      <p:nvGrpSpPr>
        <p:cNvPr id="1" name="Shape 396"/>
        <p:cNvGrpSpPr/>
        <p:nvPr/>
      </p:nvGrpSpPr>
      <p:grpSpPr>
        <a:xfrm>
          <a:off x="0" y="0"/>
          <a:ext cx="0" cy="0"/>
          <a:chOff x="0" y="0"/>
          <a:chExt cx="0" cy="0"/>
        </a:xfrm>
      </p:grpSpPr>
      <p:pic>
        <p:nvPicPr>
          <p:cNvPr id="397" name="Google Shape;397;p45"/>
          <p:cNvPicPr preferRelativeResize="0"/>
          <p:nvPr/>
        </p:nvPicPr>
        <p:blipFill>
          <a:blip r:embed="rId2">
            <a:alphaModFix/>
          </a:blip>
          <a:stretch>
            <a:fillRect/>
          </a:stretch>
        </p:blipFill>
        <p:spPr>
          <a:xfrm>
            <a:off x="-771523" y="-514075"/>
            <a:ext cx="2933449" cy="2646850"/>
          </a:xfrm>
          <a:prstGeom prst="rect">
            <a:avLst/>
          </a:prstGeom>
          <a:noFill/>
          <a:ln>
            <a:noFill/>
          </a:ln>
        </p:spPr>
      </p:pic>
      <p:pic>
        <p:nvPicPr>
          <p:cNvPr id="398" name="Google Shape;398;p45"/>
          <p:cNvPicPr preferRelativeResize="0"/>
          <p:nvPr/>
        </p:nvPicPr>
        <p:blipFill>
          <a:blip r:embed="rId2">
            <a:alphaModFix/>
          </a:blip>
          <a:stretch>
            <a:fillRect/>
          </a:stretch>
        </p:blipFill>
        <p:spPr>
          <a:xfrm flipH="1">
            <a:off x="6972868" y="-514075"/>
            <a:ext cx="2933449" cy="2646850"/>
          </a:xfrm>
          <a:prstGeom prst="rect">
            <a:avLst/>
          </a:prstGeom>
          <a:noFill/>
          <a:ln>
            <a:noFill/>
          </a:ln>
        </p:spPr>
      </p:pic>
      <p:pic>
        <p:nvPicPr>
          <p:cNvPr id="399" name="Google Shape;399;p45"/>
          <p:cNvPicPr preferRelativeResize="0"/>
          <p:nvPr/>
        </p:nvPicPr>
        <p:blipFill>
          <a:blip r:embed="rId2">
            <a:alphaModFix/>
          </a:blip>
          <a:stretch>
            <a:fillRect/>
          </a:stretch>
        </p:blipFill>
        <p:spPr>
          <a:xfrm rot="10800000" flipH="1">
            <a:off x="0" y="3997726"/>
            <a:ext cx="2300676" cy="2075900"/>
          </a:xfrm>
          <a:prstGeom prst="rect">
            <a:avLst/>
          </a:prstGeom>
          <a:noFill/>
          <a:ln>
            <a:noFill/>
          </a:ln>
        </p:spPr>
      </p:pic>
      <p:pic>
        <p:nvPicPr>
          <p:cNvPr id="400" name="Google Shape;400;p45"/>
          <p:cNvPicPr preferRelativeResize="0"/>
          <p:nvPr/>
        </p:nvPicPr>
        <p:blipFill>
          <a:blip r:embed="rId2">
            <a:alphaModFix/>
          </a:blip>
          <a:stretch>
            <a:fillRect/>
          </a:stretch>
        </p:blipFill>
        <p:spPr>
          <a:xfrm rot="10800000">
            <a:off x="6843324" y="3997726"/>
            <a:ext cx="2300676" cy="2075900"/>
          </a:xfrm>
          <a:prstGeom prst="rect">
            <a:avLst/>
          </a:prstGeom>
          <a:noFill/>
          <a:ln>
            <a:noFill/>
          </a:ln>
        </p:spPr>
      </p:pic>
      <p:sp>
        <p:nvSpPr>
          <p:cNvPr id="401" name="Google Shape;401;p45"/>
          <p:cNvSpPr txBox="1">
            <a:spLocks noGrp="1"/>
          </p:cNvSpPr>
          <p:nvPr>
            <p:ph type="ctrTitle"/>
          </p:nvPr>
        </p:nvSpPr>
        <p:spPr>
          <a:xfrm flipH="1">
            <a:off x="540000" y="452237"/>
            <a:ext cx="8064000" cy="670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36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7">
  <p:cSld name="CUSTOM_25">
    <p:spTree>
      <p:nvGrpSpPr>
        <p:cNvPr id="1" name="Shape 462"/>
        <p:cNvGrpSpPr/>
        <p:nvPr/>
      </p:nvGrpSpPr>
      <p:grpSpPr>
        <a:xfrm>
          <a:off x="0" y="0"/>
          <a:ext cx="0" cy="0"/>
          <a:chOff x="0" y="0"/>
          <a:chExt cx="0" cy="0"/>
        </a:xfrm>
      </p:grpSpPr>
      <p:pic>
        <p:nvPicPr>
          <p:cNvPr id="463" name="Google Shape;463;p50"/>
          <p:cNvPicPr preferRelativeResize="0"/>
          <p:nvPr/>
        </p:nvPicPr>
        <p:blipFill>
          <a:blip r:embed="rId2">
            <a:alphaModFix/>
          </a:blip>
          <a:stretch>
            <a:fillRect/>
          </a:stretch>
        </p:blipFill>
        <p:spPr>
          <a:xfrm>
            <a:off x="-551925" y="-847134"/>
            <a:ext cx="3136825" cy="2830350"/>
          </a:xfrm>
          <a:prstGeom prst="rect">
            <a:avLst/>
          </a:prstGeom>
          <a:noFill/>
          <a:ln>
            <a:noFill/>
          </a:ln>
        </p:spPr>
      </p:pic>
      <p:pic>
        <p:nvPicPr>
          <p:cNvPr id="464" name="Google Shape;464;p50"/>
          <p:cNvPicPr preferRelativeResize="0"/>
          <p:nvPr/>
        </p:nvPicPr>
        <p:blipFill>
          <a:blip r:embed="rId2">
            <a:alphaModFix/>
          </a:blip>
          <a:stretch>
            <a:fillRect/>
          </a:stretch>
        </p:blipFill>
        <p:spPr>
          <a:xfrm flipH="1">
            <a:off x="6559554" y="-846583"/>
            <a:ext cx="3136825" cy="2830350"/>
          </a:xfrm>
          <a:prstGeom prst="rect">
            <a:avLst/>
          </a:prstGeom>
          <a:noFill/>
          <a:ln>
            <a:noFill/>
          </a:ln>
        </p:spPr>
      </p:pic>
      <p:pic>
        <p:nvPicPr>
          <p:cNvPr id="465" name="Google Shape;465;p50"/>
          <p:cNvPicPr preferRelativeResize="0"/>
          <p:nvPr/>
        </p:nvPicPr>
        <p:blipFill>
          <a:blip r:embed="rId2">
            <a:alphaModFix/>
          </a:blip>
          <a:stretch>
            <a:fillRect/>
          </a:stretch>
        </p:blipFill>
        <p:spPr>
          <a:xfrm rot="10800000" flipH="1">
            <a:off x="-552471" y="2791088"/>
            <a:ext cx="3136825" cy="2830350"/>
          </a:xfrm>
          <a:prstGeom prst="rect">
            <a:avLst/>
          </a:prstGeom>
          <a:noFill/>
          <a:ln>
            <a:noFill/>
          </a:ln>
        </p:spPr>
      </p:pic>
      <p:pic>
        <p:nvPicPr>
          <p:cNvPr id="466" name="Google Shape;466;p50"/>
          <p:cNvPicPr preferRelativeResize="0"/>
          <p:nvPr/>
        </p:nvPicPr>
        <p:blipFill>
          <a:blip r:embed="rId2">
            <a:alphaModFix/>
          </a:blip>
          <a:stretch>
            <a:fillRect/>
          </a:stretch>
        </p:blipFill>
        <p:spPr>
          <a:xfrm rot="10800000">
            <a:off x="6549518" y="2790536"/>
            <a:ext cx="3136825" cy="2830350"/>
          </a:xfrm>
          <a:prstGeom prst="rect">
            <a:avLst/>
          </a:prstGeom>
          <a:noFill/>
          <a:ln>
            <a:noFill/>
          </a:ln>
        </p:spPr>
      </p:pic>
      <p:sp>
        <p:nvSpPr>
          <p:cNvPr id="467" name="Google Shape;467;p50"/>
          <p:cNvSpPr txBox="1">
            <a:spLocks noGrp="1"/>
          </p:cNvSpPr>
          <p:nvPr>
            <p:ph type="ctrTitle"/>
          </p:nvPr>
        </p:nvSpPr>
        <p:spPr>
          <a:xfrm flipH="1">
            <a:off x="540000" y="452237"/>
            <a:ext cx="8064000" cy="670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36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ackground 1">
  <p:cSld name="CUSTOM_41">
    <p:spTree>
      <p:nvGrpSpPr>
        <p:cNvPr id="1" name="Shape 561"/>
        <p:cNvGrpSpPr/>
        <p:nvPr/>
      </p:nvGrpSpPr>
      <p:grpSpPr>
        <a:xfrm>
          <a:off x="0" y="0"/>
          <a:ext cx="0" cy="0"/>
          <a:chOff x="0" y="0"/>
          <a:chExt cx="0" cy="0"/>
        </a:xfrm>
      </p:grpSpPr>
      <p:pic>
        <p:nvPicPr>
          <p:cNvPr id="562" name="Google Shape;562;p63"/>
          <p:cNvPicPr preferRelativeResize="0"/>
          <p:nvPr/>
        </p:nvPicPr>
        <p:blipFill>
          <a:blip r:embed="rId2">
            <a:alphaModFix/>
          </a:blip>
          <a:stretch>
            <a:fillRect/>
          </a:stretch>
        </p:blipFill>
        <p:spPr>
          <a:xfrm rot="10800000">
            <a:off x="6843314" y="-9498"/>
            <a:ext cx="2300676" cy="2075900"/>
          </a:xfrm>
          <a:prstGeom prst="rect">
            <a:avLst/>
          </a:prstGeom>
          <a:noFill/>
          <a:ln>
            <a:noFill/>
          </a:ln>
        </p:spPr>
      </p:pic>
      <p:pic>
        <p:nvPicPr>
          <p:cNvPr id="563" name="Google Shape;563;p63"/>
          <p:cNvPicPr preferRelativeResize="0"/>
          <p:nvPr/>
        </p:nvPicPr>
        <p:blipFill>
          <a:blip r:embed="rId2">
            <a:alphaModFix/>
          </a:blip>
          <a:stretch>
            <a:fillRect/>
          </a:stretch>
        </p:blipFill>
        <p:spPr>
          <a:xfrm rot="10800000" flipH="1">
            <a:off x="-13" y="-9498"/>
            <a:ext cx="2300676" cy="2075900"/>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ackground 2">
  <p:cSld name="CUSTOM_41_1">
    <p:spTree>
      <p:nvGrpSpPr>
        <p:cNvPr id="1" name="Shape 564"/>
        <p:cNvGrpSpPr/>
        <p:nvPr/>
      </p:nvGrpSpPr>
      <p:grpSpPr>
        <a:xfrm>
          <a:off x="0" y="0"/>
          <a:ext cx="0" cy="0"/>
          <a:chOff x="0" y="0"/>
          <a:chExt cx="0" cy="0"/>
        </a:xfrm>
      </p:grpSpPr>
      <p:pic>
        <p:nvPicPr>
          <p:cNvPr id="565" name="Google Shape;565;p64"/>
          <p:cNvPicPr preferRelativeResize="0"/>
          <p:nvPr/>
        </p:nvPicPr>
        <p:blipFill>
          <a:blip r:embed="rId2">
            <a:alphaModFix/>
          </a:blip>
          <a:stretch>
            <a:fillRect/>
          </a:stretch>
        </p:blipFill>
        <p:spPr>
          <a:xfrm rot="10800000">
            <a:off x="7247964" y="3135292"/>
            <a:ext cx="2300676" cy="2075900"/>
          </a:xfrm>
          <a:prstGeom prst="rect">
            <a:avLst/>
          </a:prstGeom>
          <a:noFill/>
          <a:ln>
            <a:noFill/>
          </a:ln>
        </p:spPr>
      </p:pic>
      <p:pic>
        <p:nvPicPr>
          <p:cNvPr id="566" name="Google Shape;566;p64"/>
          <p:cNvPicPr preferRelativeResize="0"/>
          <p:nvPr/>
        </p:nvPicPr>
        <p:blipFill>
          <a:blip r:embed="rId2">
            <a:alphaModFix/>
          </a:blip>
          <a:stretch>
            <a:fillRect/>
          </a:stretch>
        </p:blipFill>
        <p:spPr>
          <a:xfrm rot="10800000" flipH="1">
            <a:off x="-984228" y="3055368"/>
            <a:ext cx="2300676" cy="20759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8"/>
        <p:cNvGrpSpPr/>
        <p:nvPr/>
      </p:nvGrpSpPr>
      <p:grpSpPr>
        <a:xfrm>
          <a:off x="0" y="0"/>
          <a:ext cx="0" cy="0"/>
          <a:chOff x="0" y="0"/>
          <a:chExt cx="0" cy="0"/>
        </a:xfrm>
      </p:grpSpPr>
      <p:sp>
        <p:nvSpPr>
          <p:cNvPr id="29" name="Google Shape;29;p5"/>
          <p:cNvSpPr txBox="1">
            <a:spLocks noGrp="1"/>
          </p:cNvSpPr>
          <p:nvPr>
            <p:ph type="sldNum" idx="12"/>
          </p:nvPr>
        </p:nvSpPr>
        <p:spPr>
          <a:xfrm>
            <a:off x="8472459"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
        <p:nvSpPr>
          <p:cNvPr id="30" name="Google Shape;30;p5"/>
          <p:cNvSpPr txBox="1">
            <a:spLocks noGrp="1"/>
          </p:cNvSpPr>
          <p:nvPr>
            <p:ph type="subTitle" idx="1"/>
          </p:nvPr>
        </p:nvSpPr>
        <p:spPr>
          <a:xfrm>
            <a:off x="2336850" y="2792565"/>
            <a:ext cx="2085600" cy="1190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000"/>
              <a:buNone/>
              <a:defRPr sz="1401"/>
            </a:lvl1pPr>
            <a:lvl2pPr lvl="1" algn="ctr" rtl="0">
              <a:lnSpc>
                <a:spcPct val="100000"/>
              </a:lnSpc>
              <a:spcBef>
                <a:spcPts val="0"/>
              </a:spcBef>
              <a:spcAft>
                <a:spcPts val="0"/>
              </a:spcAft>
              <a:buSzPts val="1000"/>
              <a:buNone/>
              <a:defRPr sz="1001"/>
            </a:lvl2pPr>
            <a:lvl3pPr lvl="2" algn="ctr" rtl="0">
              <a:lnSpc>
                <a:spcPct val="100000"/>
              </a:lnSpc>
              <a:spcBef>
                <a:spcPts val="0"/>
              </a:spcBef>
              <a:spcAft>
                <a:spcPts val="0"/>
              </a:spcAft>
              <a:buSzPts val="1000"/>
              <a:buNone/>
              <a:defRPr sz="1001"/>
            </a:lvl3pPr>
            <a:lvl4pPr lvl="3" algn="ctr" rtl="0">
              <a:lnSpc>
                <a:spcPct val="100000"/>
              </a:lnSpc>
              <a:spcBef>
                <a:spcPts val="0"/>
              </a:spcBef>
              <a:spcAft>
                <a:spcPts val="0"/>
              </a:spcAft>
              <a:buSzPts val="1000"/>
              <a:buNone/>
              <a:defRPr sz="1001"/>
            </a:lvl4pPr>
            <a:lvl5pPr lvl="4" algn="ctr" rtl="0">
              <a:lnSpc>
                <a:spcPct val="100000"/>
              </a:lnSpc>
              <a:spcBef>
                <a:spcPts val="0"/>
              </a:spcBef>
              <a:spcAft>
                <a:spcPts val="0"/>
              </a:spcAft>
              <a:buSzPts val="1000"/>
              <a:buNone/>
              <a:defRPr sz="1001"/>
            </a:lvl5pPr>
            <a:lvl6pPr lvl="5" algn="ctr" rtl="0">
              <a:lnSpc>
                <a:spcPct val="100000"/>
              </a:lnSpc>
              <a:spcBef>
                <a:spcPts val="0"/>
              </a:spcBef>
              <a:spcAft>
                <a:spcPts val="0"/>
              </a:spcAft>
              <a:buSzPts val="1000"/>
              <a:buNone/>
              <a:defRPr sz="1001"/>
            </a:lvl6pPr>
            <a:lvl7pPr lvl="6" algn="ctr" rtl="0">
              <a:lnSpc>
                <a:spcPct val="100000"/>
              </a:lnSpc>
              <a:spcBef>
                <a:spcPts val="0"/>
              </a:spcBef>
              <a:spcAft>
                <a:spcPts val="0"/>
              </a:spcAft>
              <a:buSzPts val="1000"/>
              <a:buNone/>
              <a:defRPr sz="1001"/>
            </a:lvl7pPr>
            <a:lvl8pPr lvl="7" algn="ctr" rtl="0">
              <a:lnSpc>
                <a:spcPct val="100000"/>
              </a:lnSpc>
              <a:spcBef>
                <a:spcPts val="0"/>
              </a:spcBef>
              <a:spcAft>
                <a:spcPts val="0"/>
              </a:spcAft>
              <a:buSzPts val="1000"/>
              <a:buNone/>
              <a:defRPr sz="1001"/>
            </a:lvl8pPr>
            <a:lvl9pPr lvl="8" algn="ctr" rtl="0">
              <a:lnSpc>
                <a:spcPct val="100000"/>
              </a:lnSpc>
              <a:spcBef>
                <a:spcPts val="0"/>
              </a:spcBef>
              <a:spcAft>
                <a:spcPts val="0"/>
              </a:spcAft>
              <a:buSzPts val="1000"/>
              <a:buNone/>
              <a:defRPr sz="1001"/>
            </a:lvl9pPr>
          </a:lstStyle>
          <a:p>
            <a:endParaRPr/>
          </a:p>
        </p:txBody>
      </p:sp>
      <p:sp>
        <p:nvSpPr>
          <p:cNvPr id="31" name="Google Shape;31;p5"/>
          <p:cNvSpPr txBox="1">
            <a:spLocks noGrp="1"/>
          </p:cNvSpPr>
          <p:nvPr>
            <p:ph type="subTitle" idx="2"/>
          </p:nvPr>
        </p:nvSpPr>
        <p:spPr>
          <a:xfrm>
            <a:off x="4721650" y="2781757"/>
            <a:ext cx="2085600" cy="1190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000"/>
              <a:buNone/>
              <a:defRPr sz="1401"/>
            </a:lvl1pPr>
            <a:lvl2pPr lvl="1" algn="ctr" rtl="0">
              <a:lnSpc>
                <a:spcPct val="100000"/>
              </a:lnSpc>
              <a:spcBef>
                <a:spcPts val="0"/>
              </a:spcBef>
              <a:spcAft>
                <a:spcPts val="0"/>
              </a:spcAft>
              <a:buSzPts val="1000"/>
              <a:buNone/>
              <a:defRPr sz="1001"/>
            </a:lvl2pPr>
            <a:lvl3pPr lvl="2" algn="ctr" rtl="0">
              <a:lnSpc>
                <a:spcPct val="100000"/>
              </a:lnSpc>
              <a:spcBef>
                <a:spcPts val="0"/>
              </a:spcBef>
              <a:spcAft>
                <a:spcPts val="0"/>
              </a:spcAft>
              <a:buSzPts val="1000"/>
              <a:buNone/>
              <a:defRPr sz="1001"/>
            </a:lvl3pPr>
            <a:lvl4pPr lvl="3" algn="ctr" rtl="0">
              <a:lnSpc>
                <a:spcPct val="100000"/>
              </a:lnSpc>
              <a:spcBef>
                <a:spcPts val="0"/>
              </a:spcBef>
              <a:spcAft>
                <a:spcPts val="0"/>
              </a:spcAft>
              <a:buSzPts val="1000"/>
              <a:buNone/>
              <a:defRPr sz="1001"/>
            </a:lvl4pPr>
            <a:lvl5pPr lvl="4" algn="ctr" rtl="0">
              <a:lnSpc>
                <a:spcPct val="100000"/>
              </a:lnSpc>
              <a:spcBef>
                <a:spcPts val="0"/>
              </a:spcBef>
              <a:spcAft>
                <a:spcPts val="0"/>
              </a:spcAft>
              <a:buSzPts val="1000"/>
              <a:buNone/>
              <a:defRPr sz="1001"/>
            </a:lvl5pPr>
            <a:lvl6pPr lvl="5" algn="ctr" rtl="0">
              <a:lnSpc>
                <a:spcPct val="100000"/>
              </a:lnSpc>
              <a:spcBef>
                <a:spcPts val="0"/>
              </a:spcBef>
              <a:spcAft>
                <a:spcPts val="0"/>
              </a:spcAft>
              <a:buSzPts val="1000"/>
              <a:buNone/>
              <a:defRPr sz="1001"/>
            </a:lvl6pPr>
            <a:lvl7pPr lvl="6" algn="ctr" rtl="0">
              <a:lnSpc>
                <a:spcPct val="100000"/>
              </a:lnSpc>
              <a:spcBef>
                <a:spcPts val="0"/>
              </a:spcBef>
              <a:spcAft>
                <a:spcPts val="0"/>
              </a:spcAft>
              <a:buSzPts val="1000"/>
              <a:buNone/>
              <a:defRPr sz="1001"/>
            </a:lvl7pPr>
            <a:lvl8pPr lvl="7" algn="ctr" rtl="0">
              <a:lnSpc>
                <a:spcPct val="100000"/>
              </a:lnSpc>
              <a:spcBef>
                <a:spcPts val="0"/>
              </a:spcBef>
              <a:spcAft>
                <a:spcPts val="0"/>
              </a:spcAft>
              <a:buSzPts val="1000"/>
              <a:buNone/>
              <a:defRPr sz="1001"/>
            </a:lvl8pPr>
            <a:lvl9pPr lvl="8" algn="ctr" rtl="0">
              <a:lnSpc>
                <a:spcPct val="100000"/>
              </a:lnSpc>
              <a:spcBef>
                <a:spcPts val="0"/>
              </a:spcBef>
              <a:spcAft>
                <a:spcPts val="0"/>
              </a:spcAft>
              <a:buSzPts val="1000"/>
              <a:buNone/>
              <a:defRPr sz="1001"/>
            </a:lvl9pPr>
          </a:lstStyle>
          <a:p>
            <a:endParaRPr/>
          </a:p>
        </p:txBody>
      </p:sp>
      <p:sp>
        <p:nvSpPr>
          <p:cNvPr id="32" name="Google Shape;32;p5"/>
          <p:cNvSpPr txBox="1">
            <a:spLocks noGrp="1"/>
          </p:cNvSpPr>
          <p:nvPr>
            <p:ph type="ctrTitle"/>
          </p:nvPr>
        </p:nvSpPr>
        <p:spPr>
          <a:xfrm flipH="1">
            <a:off x="4721601" y="462755"/>
            <a:ext cx="3673200" cy="1307100"/>
          </a:xfrm>
          <a:prstGeom prst="rect">
            <a:avLst/>
          </a:prstGeom>
        </p:spPr>
        <p:txBody>
          <a:bodyPr spcFirstLastPara="1" wrap="square" lIns="91425" tIns="91425" rIns="91425" bIns="91425" anchor="t" anchorCtr="0">
            <a:noAutofit/>
          </a:bodyPr>
          <a:lstStyle>
            <a:lvl1pPr lvl="0" algn="r" rtl="0">
              <a:spcBef>
                <a:spcPts val="0"/>
              </a:spcBef>
              <a:spcAft>
                <a:spcPts val="0"/>
              </a:spcAft>
              <a:buClr>
                <a:srgbClr val="FFFFFF"/>
              </a:buClr>
              <a:buSzPts val="3600"/>
              <a:buNone/>
              <a:defRPr sz="36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33" name="Google Shape;33;p5"/>
          <p:cNvSpPr txBox="1">
            <a:spLocks noGrp="1"/>
          </p:cNvSpPr>
          <p:nvPr>
            <p:ph type="ctrTitle" idx="3"/>
          </p:nvPr>
        </p:nvSpPr>
        <p:spPr>
          <a:xfrm>
            <a:off x="2229312" y="2629926"/>
            <a:ext cx="2300700" cy="2658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2400"/>
              <a:buNone/>
              <a:defRPr sz="16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34" name="Google Shape;34;p5"/>
          <p:cNvSpPr txBox="1">
            <a:spLocks noGrp="1"/>
          </p:cNvSpPr>
          <p:nvPr>
            <p:ph type="ctrTitle" idx="4"/>
          </p:nvPr>
        </p:nvSpPr>
        <p:spPr>
          <a:xfrm>
            <a:off x="4572000" y="2629926"/>
            <a:ext cx="2384700" cy="2658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2400"/>
              <a:buNone/>
              <a:defRPr sz="16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pic>
        <p:nvPicPr>
          <p:cNvPr id="35" name="Google Shape;35;p5"/>
          <p:cNvPicPr preferRelativeResize="0"/>
          <p:nvPr/>
        </p:nvPicPr>
        <p:blipFill>
          <a:blip r:embed="rId2">
            <a:alphaModFix/>
          </a:blip>
          <a:stretch>
            <a:fillRect/>
          </a:stretch>
        </p:blipFill>
        <p:spPr>
          <a:xfrm>
            <a:off x="0" y="0"/>
            <a:ext cx="2300676" cy="2075900"/>
          </a:xfrm>
          <a:prstGeom prst="rect">
            <a:avLst/>
          </a:prstGeom>
          <a:noFill/>
          <a:ln>
            <a:noFill/>
          </a:ln>
        </p:spPr>
      </p:pic>
      <p:sp>
        <p:nvSpPr>
          <p:cNvPr id="36" name="Google Shape;36;p5"/>
          <p:cNvSpPr/>
          <p:nvPr/>
        </p:nvSpPr>
        <p:spPr>
          <a:xfrm rot="5400000">
            <a:off x="2050489" y="1999184"/>
            <a:ext cx="2658200" cy="2384800"/>
          </a:xfrm>
          <a:prstGeom prst="flowChartPreparation">
            <a:avLst/>
          </a:prstGeom>
          <a:noFill/>
          <a:ln w="19050" cap="flat" cmpd="sng">
            <a:solidFill>
              <a:schemeClr val="lt1"/>
            </a:solidFill>
            <a:prstDash val="solid"/>
            <a:round/>
            <a:headEnd type="none" w="sm" len="sm"/>
            <a:tailEnd type="none" w="sm" len="sm"/>
          </a:ln>
        </p:spPr>
        <p:txBody>
          <a:bodyPr spcFirstLastPara="1" wrap="square" lIns="91426" tIns="91426" rIns="91426" bIns="91426" anchor="ctr" anchorCtr="0">
            <a:noAutofit/>
          </a:bodyPr>
          <a:lstStyle/>
          <a:p>
            <a:pPr marL="0" lvl="0" indent="0" algn="l" rtl="0">
              <a:spcBef>
                <a:spcPts val="0"/>
              </a:spcBef>
              <a:spcAft>
                <a:spcPts val="0"/>
              </a:spcAft>
              <a:buNone/>
            </a:pPr>
            <a:endParaRPr sz="1401"/>
          </a:p>
        </p:txBody>
      </p:sp>
      <p:sp>
        <p:nvSpPr>
          <p:cNvPr id="37" name="Google Shape;37;p5"/>
          <p:cNvSpPr/>
          <p:nvPr/>
        </p:nvSpPr>
        <p:spPr>
          <a:xfrm rot="5400000">
            <a:off x="4435289" y="1999174"/>
            <a:ext cx="2658200" cy="2384800"/>
          </a:xfrm>
          <a:prstGeom prst="flowChartPreparation">
            <a:avLst/>
          </a:prstGeom>
          <a:gradFill>
            <a:gsLst>
              <a:gs pos="0">
                <a:srgbClr val="FFFFFF">
                  <a:alpha val="0"/>
                </a:srgbClr>
              </a:gs>
              <a:gs pos="100000">
                <a:srgbClr val="FFFFFF">
                  <a:alpha val="39215"/>
                </a:srgbClr>
              </a:gs>
            </a:gsLst>
            <a:path path="circle">
              <a:fillToRect l="50000" t="50000" r="50000" b="50000"/>
            </a:path>
            <a:tileRect/>
          </a:gradFill>
          <a:ln w="19050" cap="flat" cmpd="sng">
            <a:solidFill>
              <a:schemeClr val="lt1"/>
            </a:solidFill>
            <a:prstDash val="solid"/>
            <a:round/>
            <a:headEnd type="none" w="sm" len="sm"/>
            <a:tailEnd type="none" w="sm" len="sm"/>
          </a:ln>
        </p:spPr>
        <p:txBody>
          <a:bodyPr spcFirstLastPara="1" wrap="square" lIns="91426" tIns="91426" rIns="91426" bIns="91426" anchor="ctr" anchorCtr="0">
            <a:noAutofit/>
          </a:bodyPr>
          <a:lstStyle/>
          <a:p>
            <a:pPr marL="0" lvl="0" indent="0" algn="l" rtl="0">
              <a:spcBef>
                <a:spcPts val="0"/>
              </a:spcBef>
              <a:spcAft>
                <a:spcPts val="0"/>
              </a:spcAft>
              <a:buNone/>
            </a:pPr>
            <a:endParaRPr sz="1401"/>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5"/>
        <p:cNvGrpSpPr/>
        <p:nvPr/>
      </p:nvGrpSpPr>
      <p:grpSpPr>
        <a:xfrm>
          <a:off x="0" y="0"/>
          <a:ext cx="0" cy="0"/>
          <a:chOff x="0" y="0"/>
          <a:chExt cx="0" cy="0"/>
        </a:xfrm>
      </p:grpSpPr>
      <p:sp>
        <p:nvSpPr>
          <p:cNvPr id="16" name="Google Shape;16;p3"/>
          <p:cNvSpPr txBox="1">
            <a:spLocks noGrp="1"/>
          </p:cNvSpPr>
          <p:nvPr>
            <p:ph type="sldNum" idx="12"/>
          </p:nvPr>
        </p:nvSpPr>
        <p:spPr>
          <a:xfrm>
            <a:off x="8472459"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
        <p:nvSpPr>
          <p:cNvPr id="17" name="Google Shape;17;p3"/>
          <p:cNvSpPr txBox="1">
            <a:spLocks noGrp="1"/>
          </p:cNvSpPr>
          <p:nvPr>
            <p:ph type="ctrTitle"/>
          </p:nvPr>
        </p:nvSpPr>
        <p:spPr>
          <a:xfrm>
            <a:off x="4297175" y="2355550"/>
            <a:ext cx="4299001" cy="650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18" name="Google Shape;18;p3"/>
          <p:cNvSpPr txBox="1">
            <a:spLocks noGrp="1"/>
          </p:cNvSpPr>
          <p:nvPr>
            <p:ph type="title" idx="2" hasCustomPrompt="1"/>
          </p:nvPr>
        </p:nvSpPr>
        <p:spPr>
          <a:xfrm>
            <a:off x="4297175" y="1317160"/>
            <a:ext cx="4299001" cy="1098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FFFFF"/>
              </a:buClr>
              <a:buSzPts val="10000"/>
              <a:buNone/>
              <a:defRPr sz="10000"/>
            </a:lvl1pPr>
            <a:lvl2pPr lvl="1"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9" name="Google Shape;19;p3"/>
          <p:cNvSpPr txBox="1">
            <a:spLocks noGrp="1"/>
          </p:cNvSpPr>
          <p:nvPr>
            <p:ph type="subTitle" idx="1"/>
          </p:nvPr>
        </p:nvSpPr>
        <p:spPr>
          <a:xfrm>
            <a:off x="4297175" y="2900356"/>
            <a:ext cx="4299001" cy="36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000"/>
              <a:buNone/>
              <a:defRPr sz="1001"/>
            </a:lvl2pPr>
            <a:lvl3pPr lvl="2" algn="ctr" rtl="0">
              <a:lnSpc>
                <a:spcPct val="100000"/>
              </a:lnSpc>
              <a:spcBef>
                <a:spcPts val="0"/>
              </a:spcBef>
              <a:spcAft>
                <a:spcPts val="0"/>
              </a:spcAft>
              <a:buSzPts val="1000"/>
              <a:buNone/>
              <a:defRPr sz="1001"/>
            </a:lvl3pPr>
            <a:lvl4pPr lvl="3" algn="ctr" rtl="0">
              <a:lnSpc>
                <a:spcPct val="100000"/>
              </a:lnSpc>
              <a:spcBef>
                <a:spcPts val="0"/>
              </a:spcBef>
              <a:spcAft>
                <a:spcPts val="0"/>
              </a:spcAft>
              <a:buSzPts val="1000"/>
              <a:buNone/>
              <a:defRPr sz="1001"/>
            </a:lvl4pPr>
            <a:lvl5pPr lvl="4" algn="ctr" rtl="0">
              <a:lnSpc>
                <a:spcPct val="100000"/>
              </a:lnSpc>
              <a:spcBef>
                <a:spcPts val="0"/>
              </a:spcBef>
              <a:spcAft>
                <a:spcPts val="0"/>
              </a:spcAft>
              <a:buSzPts val="1000"/>
              <a:buNone/>
              <a:defRPr sz="1001"/>
            </a:lvl5pPr>
            <a:lvl6pPr lvl="5" algn="ctr" rtl="0">
              <a:lnSpc>
                <a:spcPct val="100000"/>
              </a:lnSpc>
              <a:spcBef>
                <a:spcPts val="0"/>
              </a:spcBef>
              <a:spcAft>
                <a:spcPts val="0"/>
              </a:spcAft>
              <a:buSzPts val="1000"/>
              <a:buNone/>
              <a:defRPr sz="1001"/>
            </a:lvl6pPr>
            <a:lvl7pPr lvl="6" algn="ctr" rtl="0">
              <a:lnSpc>
                <a:spcPct val="100000"/>
              </a:lnSpc>
              <a:spcBef>
                <a:spcPts val="0"/>
              </a:spcBef>
              <a:spcAft>
                <a:spcPts val="0"/>
              </a:spcAft>
              <a:buSzPts val="1000"/>
              <a:buNone/>
              <a:defRPr sz="1001"/>
            </a:lvl7pPr>
            <a:lvl8pPr lvl="7" algn="ctr" rtl="0">
              <a:lnSpc>
                <a:spcPct val="100000"/>
              </a:lnSpc>
              <a:spcBef>
                <a:spcPts val="0"/>
              </a:spcBef>
              <a:spcAft>
                <a:spcPts val="0"/>
              </a:spcAft>
              <a:buSzPts val="1000"/>
              <a:buNone/>
              <a:defRPr sz="1001"/>
            </a:lvl8pPr>
            <a:lvl9pPr lvl="8" algn="ctr" rtl="0">
              <a:lnSpc>
                <a:spcPct val="100000"/>
              </a:lnSpc>
              <a:spcBef>
                <a:spcPts val="0"/>
              </a:spcBef>
              <a:spcAft>
                <a:spcPts val="0"/>
              </a:spcAft>
              <a:buSzPts val="1000"/>
              <a:buNone/>
              <a:defRPr sz="1001"/>
            </a:lvl9pPr>
          </a:lstStyle>
          <a:p>
            <a:endParaRPr/>
          </a:p>
        </p:txBody>
      </p:sp>
      <p:pic>
        <p:nvPicPr>
          <p:cNvPr id="20" name="Google Shape;20;p3"/>
          <p:cNvPicPr preferRelativeResize="0"/>
          <p:nvPr/>
        </p:nvPicPr>
        <p:blipFill>
          <a:blip r:embed="rId2">
            <a:alphaModFix/>
          </a:blip>
          <a:stretch>
            <a:fillRect/>
          </a:stretch>
        </p:blipFill>
        <p:spPr>
          <a:xfrm>
            <a:off x="16177" y="-501681"/>
            <a:ext cx="3802725" cy="3431200"/>
          </a:xfrm>
          <a:prstGeom prst="rect">
            <a:avLst/>
          </a:prstGeom>
          <a:noFill/>
          <a:ln>
            <a:noFill/>
          </a:ln>
        </p:spPr>
      </p:pic>
      <p:pic>
        <p:nvPicPr>
          <p:cNvPr id="21" name="Google Shape;21;p3"/>
          <p:cNvPicPr preferRelativeResize="0"/>
          <p:nvPr/>
        </p:nvPicPr>
        <p:blipFill>
          <a:blip r:embed="rId2">
            <a:alphaModFix/>
          </a:blip>
          <a:stretch>
            <a:fillRect/>
          </a:stretch>
        </p:blipFill>
        <p:spPr>
          <a:xfrm rot="10800000" flipH="1">
            <a:off x="12" y="2213744"/>
            <a:ext cx="3802725" cy="3431200"/>
          </a:xfrm>
          <a:prstGeom prst="rect">
            <a:avLst/>
          </a:prstGeom>
          <a:noFill/>
          <a:ln>
            <a:noFill/>
          </a:ln>
        </p:spPr>
      </p:pic>
    </p:spTree>
    <p:extLst>
      <p:ext uri="{BB962C8B-B14F-4D97-AF65-F5344CB8AC3E}">
        <p14:creationId xmlns:p14="http://schemas.microsoft.com/office/powerpoint/2010/main" val="29941172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2"/>
        <p:cNvGrpSpPr/>
        <p:nvPr/>
      </p:nvGrpSpPr>
      <p:grpSpPr>
        <a:xfrm>
          <a:off x="0" y="0"/>
          <a:ext cx="0" cy="0"/>
          <a:chOff x="0" y="0"/>
          <a:chExt cx="0" cy="0"/>
        </a:xfrm>
      </p:grpSpPr>
      <p:sp>
        <p:nvSpPr>
          <p:cNvPr id="43" name="Google Shape;43;p7"/>
          <p:cNvSpPr txBox="1">
            <a:spLocks noGrp="1"/>
          </p:cNvSpPr>
          <p:nvPr>
            <p:ph type="sldNum" idx="12"/>
          </p:nvPr>
        </p:nvSpPr>
        <p:spPr>
          <a:xfrm>
            <a:off x="8472459"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pic>
        <p:nvPicPr>
          <p:cNvPr id="44" name="Google Shape;44;p7"/>
          <p:cNvPicPr preferRelativeResize="0"/>
          <p:nvPr/>
        </p:nvPicPr>
        <p:blipFill>
          <a:blip r:embed="rId2">
            <a:alphaModFix/>
          </a:blip>
          <a:stretch>
            <a:fillRect/>
          </a:stretch>
        </p:blipFill>
        <p:spPr>
          <a:xfrm>
            <a:off x="0" y="0"/>
            <a:ext cx="2300676" cy="2075900"/>
          </a:xfrm>
          <a:prstGeom prst="rect">
            <a:avLst/>
          </a:prstGeom>
          <a:noFill/>
          <a:ln>
            <a:noFill/>
          </a:ln>
        </p:spPr>
      </p:pic>
      <p:pic>
        <p:nvPicPr>
          <p:cNvPr id="45" name="Google Shape;45;p7"/>
          <p:cNvPicPr preferRelativeResize="0"/>
          <p:nvPr/>
        </p:nvPicPr>
        <p:blipFill>
          <a:blip r:embed="rId2">
            <a:alphaModFix/>
          </a:blip>
          <a:stretch>
            <a:fillRect/>
          </a:stretch>
        </p:blipFill>
        <p:spPr>
          <a:xfrm rot="10800000">
            <a:off x="6843324" y="3067600"/>
            <a:ext cx="2300676" cy="2075900"/>
          </a:xfrm>
          <a:prstGeom prst="rect">
            <a:avLst/>
          </a:prstGeom>
          <a:noFill/>
          <a:ln>
            <a:noFill/>
          </a:ln>
        </p:spPr>
      </p:pic>
      <p:sp>
        <p:nvSpPr>
          <p:cNvPr id="46" name="Google Shape;46;p7"/>
          <p:cNvSpPr txBox="1">
            <a:spLocks noGrp="1"/>
          </p:cNvSpPr>
          <p:nvPr>
            <p:ph type="ctrTitle"/>
          </p:nvPr>
        </p:nvSpPr>
        <p:spPr>
          <a:xfrm flipH="1">
            <a:off x="355600" y="2236500"/>
            <a:ext cx="3956100" cy="670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FFFFFF"/>
              </a:buClr>
              <a:buSzPts val="3600"/>
              <a:buNone/>
              <a:defRPr sz="36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47" name="Google Shape;47;p7"/>
          <p:cNvSpPr txBox="1">
            <a:spLocks noGrp="1"/>
          </p:cNvSpPr>
          <p:nvPr>
            <p:ph type="subTitle" idx="1"/>
          </p:nvPr>
        </p:nvSpPr>
        <p:spPr>
          <a:xfrm>
            <a:off x="4825200" y="1728900"/>
            <a:ext cx="2490300" cy="1685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rgbClr val="FFFFFF"/>
              </a:buClr>
              <a:buSzPts val="1200"/>
              <a:buNone/>
              <a:defRPr sz="1401"/>
            </a:lvl1pPr>
            <a:lvl2pPr lvl="1" rtl="0">
              <a:lnSpc>
                <a:spcPct val="100000"/>
              </a:lnSpc>
              <a:spcBef>
                <a:spcPts val="0"/>
              </a:spcBef>
              <a:spcAft>
                <a:spcPts val="0"/>
              </a:spcAft>
              <a:buSzPts val="1200"/>
              <a:buNone/>
              <a:defRPr sz="1200"/>
            </a:lvl2pPr>
            <a:lvl3pPr lvl="2" rtl="0">
              <a:lnSpc>
                <a:spcPct val="100000"/>
              </a:lnSpc>
              <a:spcBef>
                <a:spcPts val="0"/>
              </a:spcBef>
              <a:spcAft>
                <a:spcPts val="0"/>
              </a:spcAft>
              <a:buSzPts val="1200"/>
              <a:buNone/>
              <a:defRPr sz="1200"/>
            </a:lvl3pPr>
            <a:lvl4pPr lvl="3" rtl="0">
              <a:lnSpc>
                <a:spcPct val="100000"/>
              </a:lnSpc>
              <a:spcBef>
                <a:spcPts val="0"/>
              </a:spcBef>
              <a:spcAft>
                <a:spcPts val="0"/>
              </a:spcAft>
              <a:buSzPts val="1200"/>
              <a:buNone/>
              <a:defRPr sz="1200"/>
            </a:lvl4pPr>
            <a:lvl5pPr lvl="4" rtl="0">
              <a:lnSpc>
                <a:spcPct val="100000"/>
              </a:lnSpc>
              <a:spcBef>
                <a:spcPts val="0"/>
              </a:spcBef>
              <a:spcAft>
                <a:spcPts val="0"/>
              </a:spcAft>
              <a:buSzPts val="1200"/>
              <a:buNone/>
              <a:defRPr sz="1200"/>
            </a:lvl5pPr>
            <a:lvl6pPr lvl="5" rtl="0">
              <a:lnSpc>
                <a:spcPct val="100000"/>
              </a:lnSpc>
              <a:spcBef>
                <a:spcPts val="0"/>
              </a:spcBef>
              <a:spcAft>
                <a:spcPts val="0"/>
              </a:spcAft>
              <a:buSzPts val="1200"/>
              <a:buNone/>
              <a:defRPr sz="1200"/>
            </a:lvl6pPr>
            <a:lvl7pPr lvl="6" rtl="0">
              <a:lnSpc>
                <a:spcPct val="100000"/>
              </a:lnSpc>
              <a:spcBef>
                <a:spcPts val="0"/>
              </a:spcBef>
              <a:spcAft>
                <a:spcPts val="0"/>
              </a:spcAft>
              <a:buSzPts val="1200"/>
              <a:buNone/>
              <a:defRPr sz="1200"/>
            </a:lvl7pPr>
            <a:lvl8pPr lvl="7" rtl="0">
              <a:lnSpc>
                <a:spcPct val="100000"/>
              </a:lnSpc>
              <a:spcBef>
                <a:spcPts val="0"/>
              </a:spcBef>
              <a:spcAft>
                <a:spcPts val="0"/>
              </a:spcAft>
              <a:buSzPts val="1200"/>
              <a:buNone/>
              <a:defRPr sz="1200"/>
            </a:lvl8pPr>
            <a:lvl9pPr lvl="8" rtl="0">
              <a:lnSpc>
                <a:spcPct val="100000"/>
              </a:lnSpc>
              <a:spcBef>
                <a:spcPts val="0"/>
              </a:spcBef>
              <a:spcAft>
                <a:spcPts val="0"/>
              </a:spcAft>
              <a:buSzPts val="1200"/>
              <a:buNone/>
              <a:defRPr sz="1200"/>
            </a:lvl9pPr>
          </a:lstStyle>
          <a:p>
            <a:endParaRPr/>
          </a:p>
        </p:txBody>
      </p:sp>
      <p:cxnSp>
        <p:nvCxnSpPr>
          <p:cNvPr id="48" name="Google Shape;48;p7"/>
          <p:cNvCxnSpPr/>
          <p:nvPr/>
        </p:nvCxnSpPr>
        <p:spPr>
          <a:xfrm>
            <a:off x="4572000" y="1228201"/>
            <a:ext cx="0" cy="2687100"/>
          </a:xfrm>
          <a:prstGeom prst="straightConnector1">
            <a:avLst/>
          </a:prstGeom>
          <a:noFill/>
          <a:ln w="19050" cap="flat" cmpd="sng">
            <a:solidFill>
              <a:schemeClr val="lt1"/>
            </a:solidFill>
            <a:prstDash val="solid"/>
            <a:round/>
            <a:headEnd type="none" w="med" len="med"/>
            <a:tailEnd type="none" w="med" len="med"/>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9"/>
        <p:cNvGrpSpPr/>
        <p:nvPr/>
      </p:nvGrpSpPr>
      <p:grpSpPr>
        <a:xfrm>
          <a:off x="0" y="0"/>
          <a:ext cx="0" cy="0"/>
          <a:chOff x="0" y="0"/>
          <a:chExt cx="0" cy="0"/>
        </a:xfrm>
      </p:grpSpPr>
      <p:sp>
        <p:nvSpPr>
          <p:cNvPr id="50" name="Google Shape;50;p8"/>
          <p:cNvSpPr txBox="1">
            <a:spLocks noGrp="1"/>
          </p:cNvSpPr>
          <p:nvPr>
            <p:ph type="sldNum" idx="12"/>
          </p:nvPr>
        </p:nvSpPr>
        <p:spPr>
          <a:xfrm>
            <a:off x="8472459"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
        <p:nvSpPr>
          <p:cNvPr id="51" name="Google Shape;51;p8"/>
          <p:cNvSpPr txBox="1">
            <a:spLocks noGrp="1"/>
          </p:cNvSpPr>
          <p:nvPr>
            <p:ph type="subTitle" idx="1"/>
          </p:nvPr>
        </p:nvSpPr>
        <p:spPr>
          <a:xfrm>
            <a:off x="5427750" y="1819787"/>
            <a:ext cx="2857500" cy="514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600"/>
              <a:buNone/>
              <a:defRPr sz="1401"/>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52" name="Google Shape;52;p8"/>
          <p:cNvSpPr txBox="1">
            <a:spLocks noGrp="1"/>
          </p:cNvSpPr>
          <p:nvPr>
            <p:ph type="ctrTitle"/>
          </p:nvPr>
        </p:nvSpPr>
        <p:spPr>
          <a:xfrm flipH="1">
            <a:off x="5427750" y="981587"/>
            <a:ext cx="2857500" cy="8382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FFFFFF"/>
              </a:buClr>
              <a:buSzPts val="4800"/>
              <a:buNone/>
              <a:defRPr sz="5001"/>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pic>
        <p:nvPicPr>
          <p:cNvPr id="53" name="Google Shape;53;p8"/>
          <p:cNvPicPr preferRelativeResize="0"/>
          <p:nvPr/>
        </p:nvPicPr>
        <p:blipFill>
          <a:blip r:embed="rId2">
            <a:alphaModFix/>
          </a:blip>
          <a:stretch>
            <a:fillRect/>
          </a:stretch>
        </p:blipFill>
        <p:spPr>
          <a:xfrm rot="5400000">
            <a:off x="-751761" y="3062175"/>
            <a:ext cx="3802725" cy="3431200"/>
          </a:xfrm>
          <a:prstGeom prst="rect">
            <a:avLst/>
          </a:prstGeom>
          <a:noFill/>
          <a:ln>
            <a:noFill/>
          </a:ln>
        </p:spPr>
      </p:pic>
      <p:pic>
        <p:nvPicPr>
          <p:cNvPr id="54" name="Google Shape;54;p8"/>
          <p:cNvPicPr preferRelativeResize="0"/>
          <p:nvPr/>
        </p:nvPicPr>
        <p:blipFill>
          <a:blip r:embed="rId2">
            <a:alphaModFix/>
          </a:blip>
          <a:stretch>
            <a:fillRect/>
          </a:stretch>
        </p:blipFill>
        <p:spPr>
          <a:xfrm>
            <a:off x="-1718561" y="-1160625"/>
            <a:ext cx="3802725" cy="343120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5"/>
        <p:cNvGrpSpPr/>
        <p:nvPr/>
      </p:nvGrpSpPr>
      <p:grpSpPr>
        <a:xfrm>
          <a:off x="0" y="0"/>
          <a:ext cx="0" cy="0"/>
          <a:chOff x="0" y="0"/>
          <a:chExt cx="0" cy="0"/>
        </a:xfrm>
      </p:grpSpPr>
      <p:sp>
        <p:nvSpPr>
          <p:cNvPr id="66" name="Google Shape;66;p10"/>
          <p:cNvSpPr txBox="1">
            <a:spLocks noGrp="1"/>
          </p:cNvSpPr>
          <p:nvPr>
            <p:ph type="sldNum" idx="12"/>
          </p:nvPr>
        </p:nvSpPr>
        <p:spPr>
          <a:xfrm>
            <a:off x="8472459"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
        <p:nvSpPr>
          <p:cNvPr id="67" name="Google Shape;67;p10"/>
          <p:cNvSpPr txBox="1">
            <a:spLocks noGrp="1"/>
          </p:cNvSpPr>
          <p:nvPr>
            <p:ph type="ctrTitle"/>
          </p:nvPr>
        </p:nvSpPr>
        <p:spPr>
          <a:xfrm flipH="1">
            <a:off x="1187501" y="445025"/>
            <a:ext cx="6784500" cy="17208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FFFF"/>
              </a:buClr>
              <a:buSzPts val="4800"/>
              <a:buNone/>
              <a:defRPr sz="5001"/>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pic>
        <p:nvPicPr>
          <p:cNvPr id="68" name="Google Shape;68;p10"/>
          <p:cNvPicPr preferRelativeResize="0"/>
          <p:nvPr/>
        </p:nvPicPr>
        <p:blipFill>
          <a:blip r:embed="rId2">
            <a:alphaModFix/>
          </a:blip>
          <a:stretch>
            <a:fillRect/>
          </a:stretch>
        </p:blipFill>
        <p:spPr>
          <a:xfrm rot="5400000">
            <a:off x="-751761" y="3062175"/>
            <a:ext cx="3802725" cy="3431200"/>
          </a:xfrm>
          <a:prstGeom prst="rect">
            <a:avLst/>
          </a:prstGeom>
          <a:noFill/>
          <a:ln>
            <a:noFill/>
          </a:ln>
        </p:spPr>
      </p:pic>
      <p:pic>
        <p:nvPicPr>
          <p:cNvPr id="69" name="Google Shape;69;p10"/>
          <p:cNvPicPr preferRelativeResize="0"/>
          <p:nvPr/>
        </p:nvPicPr>
        <p:blipFill>
          <a:blip r:embed="rId2">
            <a:alphaModFix/>
          </a:blip>
          <a:stretch>
            <a:fillRect/>
          </a:stretch>
        </p:blipFill>
        <p:spPr>
          <a:xfrm>
            <a:off x="-1718561" y="-1160625"/>
            <a:ext cx="3802725" cy="343120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78"/>
        <p:cNvGrpSpPr/>
        <p:nvPr/>
      </p:nvGrpSpPr>
      <p:grpSpPr>
        <a:xfrm>
          <a:off x="0" y="0"/>
          <a:ext cx="0" cy="0"/>
          <a:chOff x="0" y="0"/>
          <a:chExt cx="0" cy="0"/>
        </a:xfrm>
      </p:grpSpPr>
      <p:sp>
        <p:nvSpPr>
          <p:cNvPr id="79" name="Google Shape;79;p12"/>
          <p:cNvSpPr txBox="1">
            <a:spLocks noGrp="1"/>
          </p:cNvSpPr>
          <p:nvPr>
            <p:ph type="sldNum" idx="12"/>
          </p:nvPr>
        </p:nvSpPr>
        <p:spPr>
          <a:xfrm>
            <a:off x="8472459"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of contents 1">
  <p:cSld name="CUSTOM_6">
    <p:spTree>
      <p:nvGrpSpPr>
        <p:cNvPr id="1" name="Shape 80"/>
        <p:cNvGrpSpPr/>
        <p:nvPr/>
      </p:nvGrpSpPr>
      <p:grpSpPr>
        <a:xfrm>
          <a:off x="0" y="0"/>
          <a:ext cx="0" cy="0"/>
          <a:chOff x="0" y="0"/>
          <a:chExt cx="0" cy="0"/>
        </a:xfrm>
      </p:grpSpPr>
      <p:sp>
        <p:nvSpPr>
          <p:cNvPr id="81" name="Google Shape;81;p13"/>
          <p:cNvSpPr txBox="1">
            <a:spLocks noGrp="1"/>
          </p:cNvSpPr>
          <p:nvPr>
            <p:ph type="ctrTitle"/>
          </p:nvPr>
        </p:nvSpPr>
        <p:spPr>
          <a:xfrm>
            <a:off x="1690458" y="2052406"/>
            <a:ext cx="26292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400"/>
              <a:buNone/>
              <a:defRPr sz="1600"/>
            </a:lvl1pPr>
            <a:lvl2pPr lvl="1" algn="ctr" rtl="0">
              <a:spcBef>
                <a:spcPts val="0"/>
              </a:spcBef>
              <a:spcAft>
                <a:spcPts val="0"/>
              </a:spcAft>
              <a:buSzPts val="1800"/>
              <a:buNone/>
              <a:defRPr sz="1801"/>
            </a:lvl2pPr>
            <a:lvl3pPr lvl="2" algn="ctr" rtl="0">
              <a:spcBef>
                <a:spcPts val="0"/>
              </a:spcBef>
              <a:spcAft>
                <a:spcPts val="0"/>
              </a:spcAft>
              <a:buSzPts val="1800"/>
              <a:buNone/>
              <a:defRPr sz="1801"/>
            </a:lvl3pPr>
            <a:lvl4pPr lvl="3" algn="ctr" rtl="0">
              <a:spcBef>
                <a:spcPts val="0"/>
              </a:spcBef>
              <a:spcAft>
                <a:spcPts val="0"/>
              </a:spcAft>
              <a:buSzPts val="1800"/>
              <a:buNone/>
              <a:defRPr sz="1801"/>
            </a:lvl4pPr>
            <a:lvl5pPr lvl="4" algn="ctr" rtl="0">
              <a:spcBef>
                <a:spcPts val="0"/>
              </a:spcBef>
              <a:spcAft>
                <a:spcPts val="0"/>
              </a:spcAft>
              <a:buSzPts val="1800"/>
              <a:buNone/>
              <a:defRPr sz="1801"/>
            </a:lvl5pPr>
            <a:lvl6pPr lvl="5" algn="ctr" rtl="0">
              <a:spcBef>
                <a:spcPts val="0"/>
              </a:spcBef>
              <a:spcAft>
                <a:spcPts val="0"/>
              </a:spcAft>
              <a:buSzPts val="1800"/>
              <a:buNone/>
              <a:defRPr sz="1801"/>
            </a:lvl6pPr>
            <a:lvl7pPr lvl="6" algn="ctr" rtl="0">
              <a:spcBef>
                <a:spcPts val="0"/>
              </a:spcBef>
              <a:spcAft>
                <a:spcPts val="0"/>
              </a:spcAft>
              <a:buSzPts val="1800"/>
              <a:buNone/>
              <a:defRPr sz="1801"/>
            </a:lvl7pPr>
            <a:lvl8pPr lvl="7" algn="ctr" rtl="0">
              <a:spcBef>
                <a:spcPts val="0"/>
              </a:spcBef>
              <a:spcAft>
                <a:spcPts val="0"/>
              </a:spcAft>
              <a:buSzPts val="1800"/>
              <a:buNone/>
              <a:defRPr sz="1801"/>
            </a:lvl8pPr>
            <a:lvl9pPr lvl="8" algn="ctr" rtl="0">
              <a:spcBef>
                <a:spcPts val="0"/>
              </a:spcBef>
              <a:spcAft>
                <a:spcPts val="0"/>
              </a:spcAft>
              <a:buSzPts val="1800"/>
              <a:buNone/>
              <a:defRPr sz="1801"/>
            </a:lvl9pPr>
          </a:lstStyle>
          <a:p>
            <a:endParaRPr/>
          </a:p>
        </p:txBody>
      </p:sp>
      <p:sp>
        <p:nvSpPr>
          <p:cNvPr id="82" name="Google Shape;82;p13"/>
          <p:cNvSpPr txBox="1">
            <a:spLocks noGrp="1"/>
          </p:cNvSpPr>
          <p:nvPr>
            <p:ph type="subTitle" idx="1"/>
          </p:nvPr>
        </p:nvSpPr>
        <p:spPr>
          <a:xfrm>
            <a:off x="2051808" y="2538657"/>
            <a:ext cx="1906500" cy="36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000"/>
              <a:buNone/>
              <a:defRPr sz="1401"/>
            </a:lvl1pPr>
            <a:lvl2pPr lvl="1" algn="ctr" rtl="0">
              <a:lnSpc>
                <a:spcPct val="100000"/>
              </a:lnSpc>
              <a:spcBef>
                <a:spcPts val="0"/>
              </a:spcBef>
              <a:spcAft>
                <a:spcPts val="0"/>
              </a:spcAft>
              <a:buSzPts val="1000"/>
              <a:buNone/>
              <a:defRPr sz="1001"/>
            </a:lvl2pPr>
            <a:lvl3pPr lvl="2" algn="ctr" rtl="0">
              <a:lnSpc>
                <a:spcPct val="100000"/>
              </a:lnSpc>
              <a:spcBef>
                <a:spcPts val="0"/>
              </a:spcBef>
              <a:spcAft>
                <a:spcPts val="0"/>
              </a:spcAft>
              <a:buSzPts val="1000"/>
              <a:buNone/>
              <a:defRPr sz="1001"/>
            </a:lvl3pPr>
            <a:lvl4pPr lvl="3" algn="ctr" rtl="0">
              <a:lnSpc>
                <a:spcPct val="100000"/>
              </a:lnSpc>
              <a:spcBef>
                <a:spcPts val="0"/>
              </a:spcBef>
              <a:spcAft>
                <a:spcPts val="0"/>
              </a:spcAft>
              <a:buSzPts val="1000"/>
              <a:buNone/>
              <a:defRPr sz="1001"/>
            </a:lvl4pPr>
            <a:lvl5pPr lvl="4" algn="ctr" rtl="0">
              <a:lnSpc>
                <a:spcPct val="100000"/>
              </a:lnSpc>
              <a:spcBef>
                <a:spcPts val="0"/>
              </a:spcBef>
              <a:spcAft>
                <a:spcPts val="0"/>
              </a:spcAft>
              <a:buSzPts val="1000"/>
              <a:buNone/>
              <a:defRPr sz="1001"/>
            </a:lvl5pPr>
            <a:lvl6pPr lvl="5" algn="ctr" rtl="0">
              <a:lnSpc>
                <a:spcPct val="100000"/>
              </a:lnSpc>
              <a:spcBef>
                <a:spcPts val="0"/>
              </a:spcBef>
              <a:spcAft>
                <a:spcPts val="0"/>
              </a:spcAft>
              <a:buSzPts val="1000"/>
              <a:buNone/>
              <a:defRPr sz="1001"/>
            </a:lvl6pPr>
            <a:lvl7pPr lvl="6" algn="ctr" rtl="0">
              <a:lnSpc>
                <a:spcPct val="100000"/>
              </a:lnSpc>
              <a:spcBef>
                <a:spcPts val="0"/>
              </a:spcBef>
              <a:spcAft>
                <a:spcPts val="0"/>
              </a:spcAft>
              <a:buSzPts val="1000"/>
              <a:buNone/>
              <a:defRPr sz="1001"/>
            </a:lvl7pPr>
            <a:lvl8pPr lvl="7" algn="ctr" rtl="0">
              <a:lnSpc>
                <a:spcPct val="100000"/>
              </a:lnSpc>
              <a:spcBef>
                <a:spcPts val="0"/>
              </a:spcBef>
              <a:spcAft>
                <a:spcPts val="0"/>
              </a:spcAft>
              <a:buSzPts val="1000"/>
              <a:buNone/>
              <a:defRPr sz="1001"/>
            </a:lvl8pPr>
            <a:lvl9pPr lvl="8" algn="ctr" rtl="0">
              <a:lnSpc>
                <a:spcPct val="100000"/>
              </a:lnSpc>
              <a:spcBef>
                <a:spcPts val="0"/>
              </a:spcBef>
              <a:spcAft>
                <a:spcPts val="0"/>
              </a:spcAft>
              <a:buSzPts val="1000"/>
              <a:buNone/>
              <a:defRPr sz="1001"/>
            </a:lvl9pPr>
          </a:lstStyle>
          <a:p>
            <a:endParaRPr/>
          </a:p>
        </p:txBody>
      </p:sp>
      <p:sp>
        <p:nvSpPr>
          <p:cNvPr id="83" name="Google Shape;83;p13"/>
          <p:cNvSpPr txBox="1">
            <a:spLocks noGrp="1"/>
          </p:cNvSpPr>
          <p:nvPr>
            <p:ph type="ctrTitle" idx="2"/>
          </p:nvPr>
        </p:nvSpPr>
        <p:spPr>
          <a:xfrm>
            <a:off x="1690458" y="3599531"/>
            <a:ext cx="26292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400"/>
              <a:buNone/>
              <a:defRPr sz="1600"/>
            </a:lvl1pPr>
            <a:lvl2pPr lvl="1" algn="ctr" rtl="0">
              <a:spcBef>
                <a:spcPts val="0"/>
              </a:spcBef>
              <a:spcAft>
                <a:spcPts val="0"/>
              </a:spcAft>
              <a:buSzPts val="1800"/>
              <a:buNone/>
              <a:defRPr sz="1801"/>
            </a:lvl2pPr>
            <a:lvl3pPr lvl="2" algn="ctr" rtl="0">
              <a:spcBef>
                <a:spcPts val="0"/>
              </a:spcBef>
              <a:spcAft>
                <a:spcPts val="0"/>
              </a:spcAft>
              <a:buSzPts val="1800"/>
              <a:buNone/>
              <a:defRPr sz="1801"/>
            </a:lvl3pPr>
            <a:lvl4pPr lvl="3" algn="ctr" rtl="0">
              <a:spcBef>
                <a:spcPts val="0"/>
              </a:spcBef>
              <a:spcAft>
                <a:spcPts val="0"/>
              </a:spcAft>
              <a:buSzPts val="1800"/>
              <a:buNone/>
              <a:defRPr sz="1801"/>
            </a:lvl4pPr>
            <a:lvl5pPr lvl="4" algn="ctr" rtl="0">
              <a:spcBef>
                <a:spcPts val="0"/>
              </a:spcBef>
              <a:spcAft>
                <a:spcPts val="0"/>
              </a:spcAft>
              <a:buSzPts val="1800"/>
              <a:buNone/>
              <a:defRPr sz="1801"/>
            </a:lvl5pPr>
            <a:lvl6pPr lvl="5" algn="ctr" rtl="0">
              <a:spcBef>
                <a:spcPts val="0"/>
              </a:spcBef>
              <a:spcAft>
                <a:spcPts val="0"/>
              </a:spcAft>
              <a:buSzPts val="1800"/>
              <a:buNone/>
              <a:defRPr sz="1801"/>
            </a:lvl6pPr>
            <a:lvl7pPr lvl="6" algn="ctr" rtl="0">
              <a:spcBef>
                <a:spcPts val="0"/>
              </a:spcBef>
              <a:spcAft>
                <a:spcPts val="0"/>
              </a:spcAft>
              <a:buSzPts val="1800"/>
              <a:buNone/>
              <a:defRPr sz="1801"/>
            </a:lvl7pPr>
            <a:lvl8pPr lvl="7" algn="ctr" rtl="0">
              <a:spcBef>
                <a:spcPts val="0"/>
              </a:spcBef>
              <a:spcAft>
                <a:spcPts val="0"/>
              </a:spcAft>
              <a:buSzPts val="1800"/>
              <a:buNone/>
              <a:defRPr sz="1801"/>
            </a:lvl8pPr>
            <a:lvl9pPr lvl="8" algn="ctr" rtl="0">
              <a:spcBef>
                <a:spcPts val="0"/>
              </a:spcBef>
              <a:spcAft>
                <a:spcPts val="0"/>
              </a:spcAft>
              <a:buSzPts val="1800"/>
              <a:buNone/>
              <a:defRPr sz="1801"/>
            </a:lvl9pPr>
          </a:lstStyle>
          <a:p>
            <a:endParaRPr/>
          </a:p>
        </p:txBody>
      </p:sp>
      <p:sp>
        <p:nvSpPr>
          <p:cNvPr id="84" name="Google Shape;84;p13"/>
          <p:cNvSpPr txBox="1">
            <a:spLocks noGrp="1"/>
          </p:cNvSpPr>
          <p:nvPr>
            <p:ph type="subTitle" idx="3"/>
          </p:nvPr>
        </p:nvSpPr>
        <p:spPr>
          <a:xfrm>
            <a:off x="2051808" y="4048600"/>
            <a:ext cx="1906500" cy="36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000"/>
              <a:buNone/>
              <a:defRPr sz="1401"/>
            </a:lvl1pPr>
            <a:lvl2pPr lvl="1" algn="ctr" rtl="0">
              <a:lnSpc>
                <a:spcPct val="100000"/>
              </a:lnSpc>
              <a:spcBef>
                <a:spcPts val="0"/>
              </a:spcBef>
              <a:spcAft>
                <a:spcPts val="0"/>
              </a:spcAft>
              <a:buSzPts val="1000"/>
              <a:buNone/>
              <a:defRPr sz="1001"/>
            </a:lvl2pPr>
            <a:lvl3pPr lvl="2" algn="ctr" rtl="0">
              <a:lnSpc>
                <a:spcPct val="100000"/>
              </a:lnSpc>
              <a:spcBef>
                <a:spcPts val="0"/>
              </a:spcBef>
              <a:spcAft>
                <a:spcPts val="0"/>
              </a:spcAft>
              <a:buSzPts val="1000"/>
              <a:buNone/>
              <a:defRPr sz="1001"/>
            </a:lvl3pPr>
            <a:lvl4pPr lvl="3" algn="ctr" rtl="0">
              <a:lnSpc>
                <a:spcPct val="100000"/>
              </a:lnSpc>
              <a:spcBef>
                <a:spcPts val="0"/>
              </a:spcBef>
              <a:spcAft>
                <a:spcPts val="0"/>
              </a:spcAft>
              <a:buSzPts val="1000"/>
              <a:buNone/>
              <a:defRPr sz="1001"/>
            </a:lvl4pPr>
            <a:lvl5pPr lvl="4" algn="ctr" rtl="0">
              <a:lnSpc>
                <a:spcPct val="100000"/>
              </a:lnSpc>
              <a:spcBef>
                <a:spcPts val="0"/>
              </a:spcBef>
              <a:spcAft>
                <a:spcPts val="0"/>
              </a:spcAft>
              <a:buSzPts val="1000"/>
              <a:buNone/>
              <a:defRPr sz="1001"/>
            </a:lvl5pPr>
            <a:lvl6pPr lvl="5" algn="ctr" rtl="0">
              <a:lnSpc>
                <a:spcPct val="100000"/>
              </a:lnSpc>
              <a:spcBef>
                <a:spcPts val="0"/>
              </a:spcBef>
              <a:spcAft>
                <a:spcPts val="0"/>
              </a:spcAft>
              <a:buSzPts val="1000"/>
              <a:buNone/>
              <a:defRPr sz="1001"/>
            </a:lvl6pPr>
            <a:lvl7pPr lvl="6" algn="ctr" rtl="0">
              <a:lnSpc>
                <a:spcPct val="100000"/>
              </a:lnSpc>
              <a:spcBef>
                <a:spcPts val="0"/>
              </a:spcBef>
              <a:spcAft>
                <a:spcPts val="0"/>
              </a:spcAft>
              <a:buSzPts val="1000"/>
              <a:buNone/>
              <a:defRPr sz="1001"/>
            </a:lvl7pPr>
            <a:lvl8pPr lvl="7" algn="ctr" rtl="0">
              <a:lnSpc>
                <a:spcPct val="100000"/>
              </a:lnSpc>
              <a:spcBef>
                <a:spcPts val="0"/>
              </a:spcBef>
              <a:spcAft>
                <a:spcPts val="0"/>
              </a:spcAft>
              <a:buSzPts val="1000"/>
              <a:buNone/>
              <a:defRPr sz="1001"/>
            </a:lvl8pPr>
            <a:lvl9pPr lvl="8" algn="ctr" rtl="0">
              <a:lnSpc>
                <a:spcPct val="100000"/>
              </a:lnSpc>
              <a:spcBef>
                <a:spcPts val="0"/>
              </a:spcBef>
              <a:spcAft>
                <a:spcPts val="0"/>
              </a:spcAft>
              <a:buSzPts val="1000"/>
              <a:buNone/>
              <a:defRPr sz="1001"/>
            </a:lvl9pPr>
          </a:lstStyle>
          <a:p>
            <a:endParaRPr/>
          </a:p>
        </p:txBody>
      </p:sp>
      <p:sp>
        <p:nvSpPr>
          <p:cNvPr id="85" name="Google Shape;85;p13"/>
          <p:cNvSpPr txBox="1">
            <a:spLocks noGrp="1"/>
          </p:cNvSpPr>
          <p:nvPr>
            <p:ph type="ctrTitle" idx="4"/>
          </p:nvPr>
        </p:nvSpPr>
        <p:spPr>
          <a:xfrm>
            <a:off x="4824358" y="2052406"/>
            <a:ext cx="26292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400"/>
              <a:buNone/>
              <a:defRPr sz="1600"/>
            </a:lvl1pPr>
            <a:lvl2pPr lvl="1" algn="ctr" rtl="0">
              <a:spcBef>
                <a:spcPts val="0"/>
              </a:spcBef>
              <a:spcAft>
                <a:spcPts val="0"/>
              </a:spcAft>
              <a:buSzPts val="1800"/>
              <a:buNone/>
              <a:defRPr sz="1801"/>
            </a:lvl2pPr>
            <a:lvl3pPr lvl="2" algn="ctr" rtl="0">
              <a:spcBef>
                <a:spcPts val="0"/>
              </a:spcBef>
              <a:spcAft>
                <a:spcPts val="0"/>
              </a:spcAft>
              <a:buSzPts val="1800"/>
              <a:buNone/>
              <a:defRPr sz="1801"/>
            </a:lvl3pPr>
            <a:lvl4pPr lvl="3" algn="ctr" rtl="0">
              <a:spcBef>
                <a:spcPts val="0"/>
              </a:spcBef>
              <a:spcAft>
                <a:spcPts val="0"/>
              </a:spcAft>
              <a:buSzPts val="1800"/>
              <a:buNone/>
              <a:defRPr sz="1801"/>
            </a:lvl4pPr>
            <a:lvl5pPr lvl="4" algn="ctr" rtl="0">
              <a:spcBef>
                <a:spcPts val="0"/>
              </a:spcBef>
              <a:spcAft>
                <a:spcPts val="0"/>
              </a:spcAft>
              <a:buSzPts val="1800"/>
              <a:buNone/>
              <a:defRPr sz="1801"/>
            </a:lvl5pPr>
            <a:lvl6pPr lvl="5" algn="ctr" rtl="0">
              <a:spcBef>
                <a:spcPts val="0"/>
              </a:spcBef>
              <a:spcAft>
                <a:spcPts val="0"/>
              </a:spcAft>
              <a:buSzPts val="1800"/>
              <a:buNone/>
              <a:defRPr sz="1801"/>
            </a:lvl6pPr>
            <a:lvl7pPr lvl="6" algn="ctr" rtl="0">
              <a:spcBef>
                <a:spcPts val="0"/>
              </a:spcBef>
              <a:spcAft>
                <a:spcPts val="0"/>
              </a:spcAft>
              <a:buSzPts val="1800"/>
              <a:buNone/>
              <a:defRPr sz="1801"/>
            </a:lvl7pPr>
            <a:lvl8pPr lvl="7" algn="ctr" rtl="0">
              <a:spcBef>
                <a:spcPts val="0"/>
              </a:spcBef>
              <a:spcAft>
                <a:spcPts val="0"/>
              </a:spcAft>
              <a:buSzPts val="1800"/>
              <a:buNone/>
              <a:defRPr sz="1801"/>
            </a:lvl8pPr>
            <a:lvl9pPr lvl="8" algn="ctr" rtl="0">
              <a:spcBef>
                <a:spcPts val="0"/>
              </a:spcBef>
              <a:spcAft>
                <a:spcPts val="0"/>
              </a:spcAft>
              <a:buSzPts val="1800"/>
              <a:buNone/>
              <a:defRPr sz="1801"/>
            </a:lvl9pPr>
          </a:lstStyle>
          <a:p>
            <a:endParaRPr/>
          </a:p>
        </p:txBody>
      </p:sp>
      <p:sp>
        <p:nvSpPr>
          <p:cNvPr id="86" name="Google Shape;86;p13"/>
          <p:cNvSpPr txBox="1">
            <a:spLocks noGrp="1"/>
          </p:cNvSpPr>
          <p:nvPr>
            <p:ph type="subTitle" idx="5"/>
          </p:nvPr>
        </p:nvSpPr>
        <p:spPr>
          <a:xfrm>
            <a:off x="5185706" y="2538657"/>
            <a:ext cx="1906500" cy="36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000"/>
              <a:buNone/>
              <a:defRPr sz="1401"/>
            </a:lvl1pPr>
            <a:lvl2pPr lvl="1" algn="ctr" rtl="0">
              <a:lnSpc>
                <a:spcPct val="100000"/>
              </a:lnSpc>
              <a:spcBef>
                <a:spcPts val="0"/>
              </a:spcBef>
              <a:spcAft>
                <a:spcPts val="0"/>
              </a:spcAft>
              <a:buSzPts val="1000"/>
              <a:buNone/>
              <a:defRPr sz="1001"/>
            </a:lvl2pPr>
            <a:lvl3pPr lvl="2" algn="ctr" rtl="0">
              <a:lnSpc>
                <a:spcPct val="100000"/>
              </a:lnSpc>
              <a:spcBef>
                <a:spcPts val="0"/>
              </a:spcBef>
              <a:spcAft>
                <a:spcPts val="0"/>
              </a:spcAft>
              <a:buSzPts val="1000"/>
              <a:buNone/>
              <a:defRPr sz="1001"/>
            </a:lvl3pPr>
            <a:lvl4pPr lvl="3" algn="ctr" rtl="0">
              <a:lnSpc>
                <a:spcPct val="100000"/>
              </a:lnSpc>
              <a:spcBef>
                <a:spcPts val="0"/>
              </a:spcBef>
              <a:spcAft>
                <a:spcPts val="0"/>
              </a:spcAft>
              <a:buSzPts val="1000"/>
              <a:buNone/>
              <a:defRPr sz="1001"/>
            </a:lvl4pPr>
            <a:lvl5pPr lvl="4" algn="ctr" rtl="0">
              <a:lnSpc>
                <a:spcPct val="100000"/>
              </a:lnSpc>
              <a:spcBef>
                <a:spcPts val="0"/>
              </a:spcBef>
              <a:spcAft>
                <a:spcPts val="0"/>
              </a:spcAft>
              <a:buSzPts val="1000"/>
              <a:buNone/>
              <a:defRPr sz="1001"/>
            </a:lvl5pPr>
            <a:lvl6pPr lvl="5" algn="ctr" rtl="0">
              <a:lnSpc>
                <a:spcPct val="100000"/>
              </a:lnSpc>
              <a:spcBef>
                <a:spcPts val="0"/>
              </a:spcBef>
              <a:spcAft>
                <a:spcPts val="0"/>
              </a:spcAft>
              <a:buSzPts val="1000"/>
              <a:buNone/>
              <a:defRPr sz="1001"/>
            </a:lvl6pPr>
            <a:lvl7pPr lvl="6" algn="ctr" rtl="0">
              <a:lnSpc>
                <a:spcPct val="100000"/>
              </a:lnSpc>
              <a:spcBef>
                <a:spcPts val="0"/>
              </a:spcBef>
              <a:spcAft>
                <a:spcPts val="0"/>
              </a:spcAft>
              <a:buSzPts val="1000"/>
              <a:buNone/>
              <a:defRPr sz="1001"/>
            </a:lvl7pPr>
            <a:lvl8pPr lvl="7" algn="ctr" rtl="0">
              <a:lnSpc>
                <a:spcPct val="100000"/>
              </a:lnSpc>
              <a:spcBef>
                <a:spcPts val="0"/>
              </a:spcBef>
              <a:spcAft>
                <a:spcPts val="0"/>
              </a:spcAft>
              <a:buSzPts val="1000"/>
              <a:buNone/>
              <a:defRPr sz="1001"/>
            </a:lvl8pPr>
            <a:lvl9pPr lvl="8" algn="ctr" rtl="0">
              <a:lnSpc>
                <a:spcPct val="100000"/>
              </a:lnSpc>
              <a:spcBef>
                <a:spcPts val="0"/>
              </a:spcBef>
              <a:spcAft>
                <a:spcPts val="0"/>
              </a:spcAft>
              <a:buSzPts val="1000"/>
              <a:buNone/>
              <a:defRPr sz="1001"/>
            </a:lvl9pPr>
          </a:lstStyle>
          <a:p>
            <a:endParaRPr/>
          </a:p>
        </p:txBody>
      </p:sp>
      <p:sp>
        <p:nvSpPr>
          <p:cNvPr id="87" name="Google Shape;87;p13"/>
          <p:cNvSpPr txBox="1">
            <a:spLocks noGrp="1"/>
          </p:cNvSpPr>
          <p:nvPr>
            <p:ph type="ctrTitle" idx="6"/>
          </p:nvPr>
        </p:nvSpPr>
        <p:spPr>
          <a:xfrm>
            <a:off x="4824358" y="3599531"/>
            <a:ext cx="26292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400"/>
              <a:buNone/>
              <a:defRPr sz="1600"/>
            </a:lvl1pPr>
            <a:lvl2pPr lvl="1" algn="ctr" rtl="0">
              <a:spcBef>
                <a:spcPts val="0"/>
              </a:spcBef>
              <a:spcAft>
                <a:spcPts val="0"/>
              </a:spcAft>
              <a:buSzPts val="1800"/>
              <a:buNone/>
              <a:defRPr sz="1801"/>
            </a:lvl2pPr>
            <a:lvl3pPr lvl="2" algn="ctr" rtl="0">
              <a:spcBef>
                <a:spcPts val="0"/>
              </a:spcBef>
              <a:spcAft>
                <a:spcPts val="0"/>
              </a:spcAft>
              <a:buSzPts val="1800"/>
              <a:buNone/>
              <a:defRPr sz="1801"/>
            </a:lvl3pPr>
            <a:lvl4pPr lvl="3" algn="ctr" rtl="0">
              <a:spcBef>
                <a:spcPts val="0"/>
              </a:spcBef>
              <a:spcAft>
                <a:spcPts val="0"/>
              </a:spcAft>
              <a:buSzPts val="1800"/>
              <a:buNone/>
              <a:defRPr sz="1801"/>
            </a:lvl4pPr>
            <a:lvl5pPr lvl="4" algn="ctr" rtl="0">
              <a:spcBef>
                <a:spcPts val="0"/>
              </a:spcBef>
              <a:spcAft>
                <a:spcPts val="0"/>
              </a:spcAft>
              <a:buSzPts val="1800"/>
              <a:buNone/>
              <a:defRPr sz="1801"/>
            </a:lvl5pPr>
            <a:lvl6pPr lvl="5" algn="ctr" rtl="0">
              <a:spcBef>
                <a:spcPts val="0"/>
              </a:spcBef>
              <a:spcAft>
                <a:spcPts val="0"/>
              </a:spcAft>
              <a:buSzPts val="1800"/>
              <a:buNone/>
              <a:defRPr sz="1801"/>
            </a:lvl6pPr>
            <a:lvl7pPr lvl="6" algn="ctr" rtl="0">
              <a:spcBef>
                <a:spcPts val="0"/>
              </a:spcBef>
              <a:spcAft>
                <a:spcPts val="0"/>
              </a:spcAft>
              <a:buSzPts val="1800"/>
              <a:buNone/>
              <a:defRPr sz="1801"/>
            </a:lvl7pPr>
            <a:lvl8pPr lvl="7" algn="ctr" rtl="0">
              <a:spcBef>
                <a:spcPts val="0"/>
              </a:spcBef>
              <a:spcAft>
                <a:spcPts val="0"/>
              </a:spcAft>
              <a:buSzPts val="1800"/>
              <a:buNone/>
              <a:defRPr sz="1801"/>
            </a:lvl8pPr>
            <a:lvl9pPr lvl="8" algn="ctr" rtl="0">
              <a:spcBef>
                <a:spcPts val="0"/>
              </a:spcBef>
              <a:spcAft>
                <a:spcPts val="0"/>
              </a:spcAft>
              <a:buSzPts val="1800"/>
              <a:buNone/>
              <a:defRPr sz="1801"/>
            </a:lvl9pPr>
          </a:lstStyle>
          <a:p>
            <a:endParaRPr/>
          </a:p>
        </p:txBody>
      </p:sp>
      <p:sp>
        <p:nvSpPr>
          <p:cNvPr id="88" name="Google Shape;88;p13"/>
          <p:cNvSpPr txBox="1">
            <a:spLocks noGrp="1"/>
          </p:cNvSpPr>
          <p:nvPr>
            <p:ph type="subTitle" idx="7"/>
          </p:nvPr>
        </p:nvSpPr>
        <p:spPr>
          <a:xfrm>
            <a:off x="5185706" y="4048600"/>
            <a:ext cx="1906500" cy="36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000"/>
              <a:buNone/>
              <a:defRPr sz="1401"/>
            </a:lvl1pPr>
            <a:lvl2pPr lvl="1" algn="ctr" rtl="0">
              <a:lnSpc>
                <a:spcPct val="100000"/>
              </a:lnSpc>
              <a:spcBef>
                <a:spcPts val="0"/>
              </a:spcBef>
              <a:spcAft>
                <a:spcPts val="0"/>
              </a:spcAft>
              <a:buSzPts val="1000"/>
              <a:buNone/>
              <a:defRPr sz="1001"/>
            </a:lvl2pPr>
            <a:lvl3pPr lvl="2" algn="ctr" rtl="0">
              <a:lnSpc>
                <a:spcPct val="100000"/>
              </a:lnSpc>
              <a:spcBef>
                <a:spcPts val="0"/>
              </a:spcBef>
              <a:spcAft>
                <a:spcPts val="0"/>
              </a:spcAft>
              <a:buSzPts val="1000"/>
              <a:buNone/>
              <a:defRPr sz="1001"/>
            </a:lvl3pPr>
            <a:lvl4pPr lvl="3" algn="ctr" rtl="0">
              <a:lnSpc>
                <a:spcPct val="100000"/>
              </a:lnSpc>
              <a:spcBef>
                <a:spcPts val="0"/>
              </a:spcBef>
              <a:spcAft>
                <a:spcPts val="0"/>
              </a:spcAft>
              <a:buSzPts val="1000"/>
              <a:buNone/>
              <a:defRPr sz="1001"/>
            </a:lvl4pPr>
            <a:lvl5pPr lvl="4" algn="ctr" rtl="0">
              <a:lnSpc>
                <a:spcPct val="100000"/>
              </a:lnSpc>
              <a:spcBef>
                <a:spcPts val="0"/>
              </a:spcBef>
              <a:spcAft>
                <a:spcPts val="0"/>
              </a:spcAft>
              <a:buSzPts val="1000"/>
              <a:buNone/>
              <a:defRPr sz="1001"/>
            </a:lvl5pPr>
            <a:lvl6pPr lvl="5" algn="ctr" rtl="0">
              <a:lnSpc>
                <a:spcPct val="100000"/>
              </a:lnSpc>
              <a:spcBef>
                <a:spcPts val="0"/>
              </a:spcBef>
              <a:spcAft>
                <a:spcPts val="0"/>
              </a:spcAft>
              <a:buSzPts val="1000"/>
              <a:buNone/>
              <a:defRPr sz="1001"/>
            </a:lvl6pPr>
            <a:lvl7pPr lvl="6" algn="ctr" rtl="0">
              <a:lnSpc>
                <a:spcPct val="100000"/>
              </a:lnSpc>
              <a:spcBef>
                <a:spcPts val="0"/>
              </a:spcBef>
              <a:spcAft>
                <a:spcPts val="0"/>
              </a:spcAft>
              <a:buSzPts val="1000"/>
              <a:buNone/>
              <a:defRPr sz="1001"/>
            </a:lvl7pPr>
            <a:lvl8pPr lvl="7" algn="ctr" rtl="0">
              <a:lnSpc>
                <a:spcPct val="100000"/>
              </a:lnSpc>
              <a:spcBef>
                <a:spcPts val="0"/>
              </a:spcBef>
              <a:spcAft>
                <a:spcPts val="0"/>
              </a:spcAft>
              <a:buSzPts val="1000"/>
              <a:buNone/>
              <a:defRPr sz="1001"/>
            </a:lvl8pPr>
            <a:lvl9pPr lvl="8" algn="ctr" rtl="0">
              <a:lnSpc>
                <a:spcPct val="100000"/>
              </a:lnSpc>
              <a:spcBef>
                <a:spcPts val="0"/>
              </a:spcBef>
              <a:spcAft>
                <a:spcPts val="0"/>
              </a:spcAft>
              <a:buSzPts val="1000"/>
              <a:buNone/>
              <a:defRPr sz="1001"/>
            </a:lvl9pPr>
          </a:lstStyle>
          <a:p>
            <a:endParaRPr/>
          </a:p>
        </p:txBody>
      </p:sp>
      <p:sp>
        <p:nvSpPr>
          <p:cNvPr id="89" name="Google Shape;89;p13"/>
          <p:cNvSpPr txBox="1">
            <a:spLocks noGrp="1"/>
          </p:cNvSpPr>
          <p:nvPr>
            <p:ph type="ctrTitle" idx="8"/>
          </p:nvPr>
        </p:nvSpPr>
        <p:spPr>
          <a:xfrm>
            <a:off x="1122278" y="401450"/>
            <a:ext cx="6899401"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90" name="Google Shape;90;p13"/>
          <p:cNvSpPr txBox="1">
            <a:spLocks noGrp="1"/>
          </p:cNvSpPr>
          <p:nvPr>
            <p:ph type="title" idx="9" hasCustomPrompt="1"/>
          </p:nvPr>
        </p:nvSpPr>
        <p:spPr>
          <a:xfrm>
            <a:off x="2128157" y="1555631"/>
            <a:ext cx="1753801"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FFFFF"/>
              </a:buClr>
              <a:buSzPts val="4800"/>
              <a:buNone/>
              <a:defRPr sz="4800"/>
            </a:lvl1pPr>
            <a:lvl2pPr lvl="1"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91" name="Google Shape;91;p13"/>
          <p:cNvSpPr txBox="1">
            <a:spLocks noGrp="1"/>
          </p:cNvSpPr>
          <p:nvPr>
            <p:ph type="title" idx="13" hasCustomPrompt="1"/>
          </p:nvPr>
        </p:nvSpPr>
        <p:spPr>
          <a:xfrm>
            <a:off x="2128157" y="3074022"/>
            <a:ext cx="1753801"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4800"/>
            </a:lvl1pPr>
            <a:lvl2pPr lvl="1"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92" name="Google Shape;92;p13"/>
          <p:cNvSpPr txBox="1">
            <a:spLocks noGrp="1"/>
          </p:cNvSpPr>
          <p:nvPr>
            <p:ph type="title" idx="14" hasCustomPrompt="1"/>
          </p:nvPr>
        </p:nvSpPr>
        <p:spPr>
          <a:xfrm>
            <a:off x="5262058" y="1555631"/>
            <a:ext cx="1753801"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4800"/>
            </a:lvl1pPr>
            <a:lvl2pPr lvl="1"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93" name="Google Shape;93;p13"/>
          <p:cNvSpPr txBox="1">
            <a:spLocks noGrp="1"/>
          </p:cNvSpPr>
          <p:nvPr>
            <p:ph type="title" idx="15" hasCustomPrompt="1"/>
          </p:nvPr>
        </p:nvSpPr>
        <p:spPr>
          <a:xfrm>
            <a:off x="5262058" y="3074022"/>
            <a:ext cx="1753801"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4800"/>
            </a:lvl1pPr>
            <a:lvl2pPr lvl="1"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1">
  <p:cSld name="CUSTOM">
    <p:spTree>
      <p:nvGrpSpPr>
        <p:cNvPr id="1" name="Shape 124"/>
        <p:cNvGrpSpPr/>
        <p:nvPr/>
      </p:nvGrpSpPr>
      <p:grpSpPr>
        <a:xfrm>
          <a:off x="0" y="0"/>
          <a:ext cx="0" cy="0"/>
          <a:chOff x="0" y="0"/>
          <a:chExt cx="0" cy="0"/>
        </a:xfrm>
      </p:grpSpPr>
      <p:pic>
        <p:nvPicPr>
          <p:cNvPr id="125" name="Google Shape;125;p17"/>
          <p:cNvPicPr preferRelativeResize="0"/>
          <p:nvPr/>
        </p:nvPicPr>
        <p:blipFill>
          <a:blip r:embed="rId2">
            <a:alphaModFix/>
          </a:blip>
          <a:stretch>
            <a:fillRect/>
          </a:stretch>
        </p:blipFill>
        <p:spPr>
          <a:xfrm>
            <a:off x="16177" y="-501681"/>
            <a:ext cx="3802725" cy="3431200"/>
          </a:xfrm>
          <a:prstGeom prst="rect">
            <a:avLst/>
          </a:prstGeom>
          <a:noFill/>
          <a:ln>
            <a:noFill/>
          </a:ln>
        </p:spPr>
      </p:pic>
      <p:pic>
        <p:nvPicPr>
          <p:cNvPr id="126" name="Google Shape;126;p17"/>
          <p:cNvPicPr preferRelativeResize="0"/>
          <p:nvPr/>
        </p:nvPicPr>
        <p:blipFill>
          <a:blip r:embed="rId2">
            <a:alphaModFix/>
          </a:blip>
          <a:stretch>
            <a:fillRect/>
          </a:stretch>
        </p:blipFill>
        <p:spPr>
          <a:xfrm rot="10800000" flipH="1">
            <a:off x="12" y="2213744"/>
            <a:ext cx="3802725" cy="3431200"/>
          </a:xfrm>
          <a:prstGeom prst="rect">
            <a:avLst/>
          </a:prstGeom>
          <a:noFill/>
          <a:ln>
            <a:noFill/>
          </a:ln>
        </p:spPr>
      </p:pic>
      <p:pic>
        <p:nvPicPr>
          <p:cNvPr id="127" name="Google Shape;127;p17"/>
          <p:cNvPicPr preferRelativeResize="0"/>
          <p:nvPr/>
        </p:nvPicPr>
        <p:blipFill>
          <a:blip r:embed="rId2">
            <a:alphaModFix/>
          </a:blip>
          <a:stretch>
            <a:fillRect/>
          </a:stretch>
        </p:blipFill>
        <p:spPr>
          <a:xfrm flipH="1">
            <a:off x="5325112" y="-501568"/>
            <a:ext cx="3802725" cy="3431200"/>
          </a:xfrm>
          <a:prstGeom prst="rect">
            <a:avLst/>
          </a:prstGeom>
          <a:noFill/>
          <a:ln>
            <a:noFill/>
          </a:ln>
        </p:spPr>
      </p:pic>
      <p:pic>
        <p:nvPicPr>
          <p:cNvPr id="128" name="Google Shape;128;p17"/>
          <p:cNvPicPr preferRelativeResize="0"/>
          <p:nvPr/>
        </p:nvPicPr>
        <p:blipFill>
          <a:blip r:embed="rId2">
            <a:alphaModFix/>
          </a:blip>
          <a:stretch>
            <a:fillRect/>
          </a:stretch>
        </p:blipFill>
        <p:spPr>
          <a:xfrm rot="10800000">
            <a:off x="5341278" y="2213857"/>
            <a:ext cx="3802725" cy="3431200"/>
          </a:xfrm>
          <a:prstGeom prst="rect">
            <a:avLst/>
          </a:prstGeom>
          <a:noFill/>
          <a:ln>
            <a:noFill/>
          </a:ln>
        </p:spPr>
      </p:pic>
      <p:sp>
        <p:nvSpPr>
          <p:cNvPr id="129" name="Google Shape;129;p17"/>
          <p:cNvSpPr txBox="1">
            <a:spLocks noGrp="1"/>
          </p:cNvSpPr>
          <p:nvPr>
            <p:ph type="ctrTitle"/>
          </p:nvPr>
        </p:nvSpPr>
        <p:spPr>
          <a:xfrm>
            <a:off x="2422500" y="2348625"/>
            <a:ext cx="4299001" cy="664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130" name="Google Shape;130;p17"/>
          <p:cNvSpPr txBox="1">
            <a:spLocks noGrp="1"/>
          </p:cNvSpPr>
          <p:nvPr>
            <p:ph type="title" idx="2" hasCustomPrompt="1"/>
          </p:nvPr>
        </p:nvSpPr>
        <p:spPr>
          <a:xfrm>
            <a:off x="2422500" y="1296000"/>
            <a:ext cx="4299001" cy="1098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0000"/>
              <a:buNone/>
              <a:defRPr sz="10000"/>
            </a:lvl1pPr>
            <a:lvl2pPr lvl="1"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31" name="Google Shape;131;p17"/>
          <p:cNvSpPr txBox="1">
            <a:spLocks noGrp="1"/>
          </p:cNvSpPr>
          <p:nvPr>
            <p:ph type="subTitle" idx="1"/>
          </p:nvPr>
        </p:nvSpPr>
        <p:spPr>
          <a:xfrm>
            <a:off x="2422500" y="2893426"/>
            <a:ext cx="4299001" cy="36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000"/>
              <a:buNone/>
              <a:defRPr sz="1001"/>
            </a:lvl2pPr>
            <a:lvl3pPr lvl="2" algn="ctr" rtl="0">
              <a:lnSpc>
                <a:spcPct val="100000"/>
              </a:lnSpc>
              <a:spcBef>
                <a:spcPts val="0"/>
              </a:spcBef>
              <a:spcAft>
                <a:spcPts val="0"/>
              </a:spcAft>
              <a:buSzPts val="1000"/>
              <a:buNone/>
              <a:defRPr sz="1001"/>
            </a:lvl3pPr>
            <a:lvl4pPr lvl="3" algn="ctr" rtl="0">
              <a:lnSpc>
                <a:spcPct val="100000"/>
              </a:lnSpc>
              <a:spcBef>
                <a:spcPts val="0"/>
              </a:spcBef>
              <a:spcAft>
                <a:spcPts val="0"/>
              </a:spcAft>
              <a:buSzPts val="1000"/>
              <a:buNone/>
              <a:defRPr sz="1001"/>
            </a:lvl4pPr>
            <a:lvl5pPr lvl="4" algn="ctr" rtl="0">
              <a:lnSpc>
                <a:spcPct val="100000"/>
              </a:lnSpc>
              <a:spcBef>
                <a:spcPts val="0"/>
              </a:spcBef>
              <a:spcAft>
                <a:spcPts val="0"/>
              </a:spcAft>
              <a:buSzPts val="1000"/>
              <a:buNone/>
              <a:defRPr sz="1001"/>
            </a:lvl5pPr>
            <a:lvl6pPr lvl="5" algn="ctr" rtl="0">
              <a:lnSpc>
                <a:spcPct val="100000"/>
              </a:lnSpc>
              <a:spcBef>
                <a:spcPts val="0"/>
              </a:spcBef>
              <a:spcAft>
                <a:spcPts val="0"/>
              </a:spcAft>
              <a:buSzPts val="1000"/>
              <a:buNone/>
              <a:defRPr sz="1001"/>
            </a:lvl6pPr>
            <a:lvl7pPr lvl="6" algn="ctr" rtl="0">
              <a:lnSpc>
                <a:spcPct val="100000"/>
              </a:lnSpc>
              <a:spcBef>
                <a:spcPts val="0"/>
              </a:spcBef>
              <a:spcAft>
                <a:spcPts val="0"/>
              </a:spcAft>
              <a:buSzPts val="1000"/>
              <a:buNone/>
              <a:defRPr sz="1001"/>
            </a:lvl7pPr>
            <a:lvl8pPr lvl="7" algn="ctr" rtl="0">
              <a:lnSpc>
                <a:spcPct val="100000"/>
              </a:lnSpc>
              <a:spcBef>
                <a:spcPts val="0"/>
              </a:spcBef>
              <a:spcAft>
                <a:spcPts val="0"/>
              </a:spcAft>
              <a:buSzPts val="1000"/>
              <a:buNone/>
              <a:defRPr sz="1001"/>
            </a:lvl8pPr>
            <a:lvl9pPr lvl="8" algn="ctr" rtl="0">
              <a:lnSpc>
                <a:spcPct val="100000"/>
              </a:lnSpc>
              <a:spcBef>
                <a:spcPts val="0"/>
              </a:spcBef>
              <a:spcAft>
                <a:spcPts val="0"/>
              </a:spcAft>
              <a:buSzPts val="1000"/>
              <a:buNone/>
              <a:defRPr sz="1001"/>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ext 1">
  <p:cSld name="CUSTOM_42">
    <p:spTree>
      <p:nvGrpSpPr>
        <p:cNvPr id="1" name="Shape 132"/>
        <p:cNvGrpSpPr/>
        <p:nvPr/>
      </p:nvGrpSpPr>
      <p:grpSpPr>
        <a:xfrm>
          <a:off x="0" y="0"/>
          <a:ext cx="0" cy="0"/>
          <a:chOff x="0" y="0"/>
          <a:chExt cx="0" cy="0"/>
        </a:xfrm>
      </p:grpSpPr>
      <p:sp>
        <p:nvSpPr>
          <p:cNvPr id="133" name="Google Shape;133;p18"/>
          <p:cNvSpPr txBox="1">
            <a:spLocks noGrp="1"/>
          </p:cNvSpPr>
          <p:nvPr>
            <p:ph type="subTitle" idx="1"/>
          </p:nvPr>
        </p:nvSpPr>
        <p:spPr>
          <a:xfrm>
            <a:off x="3143300" y="1928850"/>
            <a:ext cx="2857500" cy="514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200"/>
              <a:buNone/>
              <a:defRPr sz="1401"/>
            </a:lvl1pPr>
            <a:lvl2pPr lvl="1" rtl="0">
              <a:lnSpc>
                <a:spcPct val="100000"/>
              </a:lnSpc>
              <a:spcBef>
                <a:spcPts val="0"/>
              </a:spcBef>
              <a:spcAft>
                <a:spcPts val="0"/>
              </a:spcAft>
              <a:buSzPts val="1200"/>
              <a:buNone/>
              <a:defRPr sz="1200"/>
            </a:lvl2pPr>
            <a:lvl3pPr lvl="2" rtl="0">
              <a:lnSpc>
                <a:spcPct val="100000"/>
              </a:lnSpc>
              <a:spcBef>
                <a:spcPts val="0"/>
              </a:spcBef>
              <a:spcAft>
                <a:spcPts val="0"/>
              </a:spcAft>
              <a:buSzPts val="1200"/>
              <a:buNone/>
              <a:defRPr sz="1200"/>
            </a:lvl3pPr>
            <a:lvl4pPr lvl="3" rtl="0">
              <a:lnSpc>
                <a:spcPct val="100000"/>
              </a:lnSpc>
              <a:spcBef>
                <a:spcPts val="0"/>
              </a:spcBef>
              <a:spcAft>
                <a:spcPts val="0"/>
              </a:spcAft>
              <a:buSzPts val="1200"/>
              <a:buNone/>
              <a:defRPr sz="1200"/>
            </a:lvl4pPr>
            <a:lvl5pPr lvl="4" rtl="0">
              <a:lnSpc>
                <a:spcPct val="100000"/>
              </a:lnSpc>
              <a:spcBef>
                <a:spcPts val="0"/>
              </a:spcBef>
              <a:spcAft>
                <a:spcPts val="0"/>
              </a:spcAft>
              <a:buSzPts val="1200"/>
              <a:buNone/>
              <a:defRPr sz="1200"/>
            </a:lvl5pPr>
            <a:lvl6pPr lvl="5" rtl="0">
              <a:lnSpc>
                <a:spcPct val="100000"/>
              </a:lnSpc>
              <a:spcBef>
                <a:spcPts val="0"/>
              </a:spcBef>
              <a:spcAft>
                <a:spcPts val="0"/>
              </a:spcAft>
              <a:buSzPts val="1200"/>
              <a:buNone/>
              <a:defRPr sz="1200"/>
            </a:lvl6pPr>
            <a:lvl7pPr lvl="6" rtl="0">
              <a:lnSpc>
                <a:spcPct val="100000"/>
              </a:lnSpc>
              <a:spcBef>
                <a:spcPts val="0"/>
              </a:spcBef>
              <a:spcAft>
                <a:spcPts val="0"/>
              </a:spcAft>
              <a:buSzPts val="1200"/>
              <a:buNone/>
              <a:defRPr sz="1200"/>
            </a:lvl7pPr>
            <a:lvl8pPr lvl="7" rtl="0">
              <a:lnSpc>
                <a:spcPct val="100000"/>
              </a:lnSpc>
              <a:spcBef>
                <a:spcPts val="0"/>
              </a:spcBef>
              <a:spcAft>
                <a:spcPts val="0"/>
              </a:spcAft>
              <a:buSzPts val="1200"/>
              <a:buNone/>
              <a:defRPr sz="1200"/>
            </a:lvl8pPr>
            <a:lvl9pPr lvl="8" rtl="0">
              <a:lnSpc>
                <a:spcPct val="100000"/>
              </a:lnSpc>
              <a:spcBef>
                <a:spcPts val="0"/>
              </a:spcBef>
              <a:spcAft>
                <a:spcPts val="0"/>
              </a:spcAft>
              <a:buSzPts val="1200"/>
              <a:buNone/>
              <a:defRPr sz="1200"/>
            </a:lvl9pPr>
          </a:lstStyle>
          <a:p>
            <a:endParaRPr/>
          </a:p>
        </p:txBody>
      </p:sp>
      <p:sp>
        <p:nvSpPr>
          <p:cNvPr id="134" name="Google Shape;134;p18"/>
          <p:cNvSpPr txBox="1">
            <a:spLocks noGrp="1"/>
          </p:cNvSpPr>
          <p:nvPr>
            <p:ph type="ctrTitle"/>
          </p:nvPr>
        </p:nvSpPr>
        <p:spPr>
          <a:xfrm flipH="1">
            <a:off x="2876000" y="709650"/>
            <a:ext cx="3392100" cy="8382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FFFF"/>
              </a:buClr>
              <a:buSzPts val="4800"/>
              <a:buNone/>
              <a:defRPr sz="9001"/>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pic>
        <p:nvPicPr>
          <p:cNvPr id="135" name="Google Shape;135;p18"/>
          <p:cNvPicPr preferRelativeResize="0"/>
          <p:nvPr/>
        </p:nvPicPr>
        <p:blipFill>
          <a:blip r:embed="rId2">
            <a:alphaModFix/>
          </a:blip>
          <a:stretch>
            <a:fillRect/>
          </a:stretch>
        </p:blipFill>
        <p:spPr>
          <a:xfrm flipH="1">
            <a:off x="5341290" y="2866980"/>
            <a:ext cx="3802725" cy="3431200"/>
          </a:xfrm>
          <a:prstGeom prst="rect">
            <a:avLst/>
          </a:prstGeom>
          <a:noFill/>
          <a:ln>
            <a:noFill/>
          </a:ln>
        </p:spPr>
      </p:pic>
      <p:pic>
        <p:nvPicPr>
          <p:cNvPr id="136" name="Google Shape;136;p18"/>
          <p:cNvPicPr preferRelativeResize="0"/>
          <p:nvPr/>
        </p:nvPicPr>
        <p:blipFill>
          <a:blip r:embed="rId2">
            <a:alphaModFix/>
          </a:blip>
          <a:stretch>
            <a:fillRect/>
          </a:stretch>
        </p:blipFill>
        <p:spPr>
          <a:xfrm>
            <a:off x="-11" y="2868654"/>
            <a:ext cx="3802725" cy="343120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chemeClr val="accent1"/>
            </a:gs>
            <a:gs pos="100000">
              <a:schemeClr val="accent2"/>
            </a:gs>
          </a:gsLst>
          <a:lin ang="5400012"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445025"/>
            <a:ext cx="8229600" cy="572700"/>
          </a:xfrm>
          <a:prstGeom prst="rect">
            <a:avLst/>
          </a:prstGeom>
          <a:noFill/>
          <a:ln>
            <a:noFill/>
          </a:ln>
        </p:spPr>
        <p:txBody>
          <a:bodyPr spcFirstLastPara="1" wrap="square" lIns="91425" tIns="91425" rIns="91425" bIns="91425" anchor="t" anchorCtr="0">
            <a:noAutofit/>
          </a:bodyPr>
          <a:lstStyle>
            <a:lvl1pPr lvl="0" algn="ctr">
              <a:spcBef>
                <a:spcPts val="0"/>
              </a:spcBef>
              <a:spcAft>
                <a:spcPts val="0"/>
              </a:spcAft>
              <a:buClr>
                <a:schemeClr val="lt1"/>
              </a:buClr>
              <a:buSzPts val="3000"/>
              <a:buFont typeface="Squada One"/>
              <a:buNone/>
              <a:defRPr sz="3000">
                <a:solidFill>
                  <a:schemeClr val="lt1"/>
                </a:solidFill>
                <a:latin typeface="Squada One"/>
                <a:ea typeface="Squada One"/>
                <a:cs typeface="Squada One"/>
                <a:sym typeface="Squada One"/>
              </a:defRPr>
            </a:lvl1pPr>
            <a:lvl2pPr lvl="1" algn="ctr">
              <a:spcBef>
                <a:spcPts val="0"/>
              </a:spcBef>
              <a:spcAft>
                <a:spcPts val="0"/>
              </a:spcAft>
              <a:buClr>
                <a:schemeClr val="lt1"/>
              </a:buClr>
              <a:buSzPts val="2800"/>
              <a:buNone/>
              <a:defRPr sz="2800">
                <a:solidFill>
                  <a:schemeClr val="lt1"/>
                </a:solidFill>
              </a:defRPr>
            </a:lvl2pPr>
            <a:lvl3pPr lvl="2" algn="ctr">
              <a:spcBef>
                <a:spcPts val="0"/>
              </a:spcBef>
              <a:spcAft>
                <a:spcPts val="0"/>
              </a:spcAft>
              <a:buClr>
                <a:schemeClr val="lt1"/>
              </a:buClr>
              <a:buSzPts val="2800"/>
              <a:buNone/>
              <a:defRPr sz="2800">
                <a:solidFill>
                  <a:schemeClr val="lt1"/>
                </a:solidFill>
              </a:defRPr>
            </a:lvl3pPr>
            <a:lvl4pPr lvl="3" algn="ctr">
              <a:spcBef>
                <a:spcPts val="0"/>
              </a:spcBef>
              <a:spcAft>
                <a:spcPts val="0"/>
              </a:spcAft>
              <a:buClr>
                <a:schemeClr val="lt1"/>
              </a:buClr>
              <a:buSzPts val="2800"/>
              <a:buNone/>
              <a:defRPr sz="2800">
                <a:solidFill>
                  <a:schemeClr val="lt1"/>
                </a:solidFill>
              </a:defRPr>
            </a:lvl4pPr>
            <a:lvl5pPr lvl="4" algn="ctr">
              <a:spcBef>
                <a:spcPts val="0"/>
              </a:spcBef>
              <a:spcAft>
                <a:spcPts val="0"/>
              </a:spcAft>
              <a:buClr>
                <a:schemeClr val="lt1"/>
              </a:buClr>
              <a:buSzPts val="2800"/>
              <a:buNone/>
              <a:defRPr sz="2800">
                <a:solidFill>
                  <a:schemeClr val="lt1"/>
                </a:solidFill>
              </a:defRPr>
            </a:lvl5pPr>
            <a:lvl6pPr lvl="5" algn="ctr">
              <a:spcBef>
                <a:spcPts val="0"/>
              </a:spcBef>
              <a:spcAft>
                <a:spcPts val="0"/>
              </a:spcAft>
              <a:buClr>
                <a:schemeClr val="lt1"/>
              </a:buClr>
              <a:buSzPts val="2800"/>
              <a:buNone/>
              <a:defRPr sz="2800">
                <a:solidFill>
                  <a:schemeClr val="lt1"/>
                </a:solidFill>
              </a:defRPr>
            </a:lvl6pPr>
            <a:lvl7pPr lvl="6" algn="ctr">
              <a:spcBef>
                <a:spcPts val="0"/>
              </a:spcBef>
              <a:spcAft>
                <a:spcPts val="0"/>
              </a:spcAft>
              <a:buClr>
                <a:schemeClr val="lt1"/>
              </a:buClr>
              <a:buSzPts val="2800"/>
              <a:buNone/>
              <a:defRPr sz="2800">
                <a:solidFill>
                  <a:schemeClr val="lt1"/>
                </a:solidFill>
              </a:defRPr>
            </a:lvl7pPr>
            <a:lvl8pPr lvl="7" algn="ctr">
              <a:spcBef>
                <a:spcPts val="0"/>
              </a:spcBef>
              <a:spcAft>
                <a:spcPts val="0"/>
              </a:spcAft>
              <a:buClr>
                <a:schemeClr val="lt1"/>
              </a:buClr>
              <a:buSzPts val="2800"/>
              <a:buNone/>
              <a:defRPr sz="2800">
                <a:solidFill>
                  <a:schemeClr val="lt1"/>
                </a:solidFill>
              </a:defRPr>
            </a:lvl8pPr>
            <a:lvl9pPr lvl="8" algn="ctr">
              <a:spcBef>
                <a:spcPts val="0"/>
              </a:spcBef>
              <a:spcAft>
                <a:spcPts val="0"/>
              </a:spcAft>
              <a:buClr>
                <a:schemeClr val="lt1"/>
              </a:buClr>
              <a:buSzPts val="2800"/>
              <a:buNone/>
              <a:defRPr sz="2800">
                <a:solidFill>
                  <a:schemeClr val="lt1"/>
                </a:solidFill>
              </a:defRPr>
            </a:lvl9pPr>
          </a:lstStyle>
          <a:p>
            <a:endParaRPr/>
          </a:p>
        </p:txBody>
      </p:sp>
      <p:sp>
        <p:nvSpPr>
          <p:cNvPr id="7" name="Google Shape;7;p1"/>
          <p:cNvSpPr txBox="1">
            <a:spLocks noGrp="1"/>
          </p:cNvSpPr>
          <p:nvPr>
            <p:ph type="body" idx="1"/>
          </p:nvPr>
        </p:nvSpPr>
        <p:spPr>
          <a:xfrm>
            <a:off x="457200" y="1152475"/>
            <a:ext cx="8229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lt1"/>
              </a:buClr>
              <a:buSzPts val="1800"/>
              <a:buFont typeface="Roboto Condensed Light"/>
              <a:buChar char="●"/>
              <a:defRPr sz="1800">
                <a:solidFill>
                  <a:schemeClr val="lt1"/>
                </a:solidFill>
                <a:latin typeface="Roboto Condensed Light"/>
                <a:ea typeface="Roboto Condensed Light"/>
                <a:cs typeface="Roboto Condensed Light"/>
                <a:sym typeface="Roboto Condensed Light"/>
              </a:defRPr>
            </a:lvl1pPr>
            <a:lvl2pPr marL="914400" lvl="1" indent="-317500">
              <a:lnSpc>
                <a:spcPct val="115000"/>
              </a:lnSpc>
              <a:spcBef>
                <a:spcPts val="1600"/>
              </a:spcBef>
              <a:spcAft>
                <a:spcPts val="0"/>
              </a:spcAft>
              <a:buClr>
                <a:schemeClr val="lt1"/>
              </a:buClr>
              <a:buSzPts val="1400"/>
              <a:buFont typeface="Roboto Condensed Light"/>
              <a:buChar char="○"/>
              <a:defRPr>
                <a:solidFill>
                  <a:schemeClr val="lt1"/>
                </a:solidFill>
                <a:latin typeface="Roboto Condensed Light"/>
                <a:ea typeface="Roboto Condensed Light"/>
                <a:cs typeface="Roboto Condensed Light"/>
                <a:sym typeface="Roboto Condensed Light"/>
              </a:defRPr>
            </a:lvl2pPr>
            <a:lvl3pPr marL="1371600" lvl="2" indent="-317500">
              <a:lnSpc>
                <a:spcPct val="115000"/>
              </a:lnSpc>
              <a:spcBef>
                <a:spcPts val="1600"/>
              </a:spcBef>
              <a:spcAft>
                <a:spcPts val="0"/>
              </a:spcAft>
              <a:buClr>
                <a:schemeClr val="lt1"/>
              </a:buClr>
              <a:buSzPts val="1400"/>
              <a:buFont typeface="Roboto Condensed Light"/>
              <a:buChar char="■"/>
              <a:defRPr>
                <a:solidFill>
                  <a:schemeClr val="lt1"/>
                </a:solidFill>
                <a:latin typeface="Roboto Condensed Light"/>
                <a:ea typeface="Roboto Condensed Light"/>
                <a:cs typeface="Roboto Condensed Light"/>
                <a:sym typeface="Roboto Condensed Light"/>
              </a:defRPr>
            </a:lvl3pPr>
            <a:lvl4pPr marL="1828800" lvl="3" indent="-317500">
              <a:lnSpc>
                <a:spcPct val="115000"/>
              </a:lnSpc>
              <a:spcBef>
                <a:spcPts val="1600"/>
              </a:spcBef>
              <a:spcAft>
                <a:spcPts val="0"/>
              </a:spcAft>
              <a:buClr>
                <a:schemeClr val="lt1"/>
              </a:buClr>
              <a:buSzPts val="1400"/>
              <a:buFont typeface="Roboto Condensed Light"/>
              <a:buChar char="●"/>
              <a:defRPr>
                <a:solidFill>
                  <a:schemeClr val="lt1"/>
                </a:solidFill>
                <a:latin typeface="Roboto Condensed Light"/>
                <a:ea typeface="Roboto Condensed Light"/>
                <a:cs typeface="Roboto Condensed Light"/>
                <a:sym typeface="Roboto Condensed Light"/>
              </a:defRPr>
            </a:lvl4pPr>
            <a:lvl5pPr marL="2286000" lvl="4" indent="-317500">
              <a:lnSpc>
                <a:spcPct val="115000"/>
              </a:lnSpc>
              <a:spcBef>
                <a:spcPts val="1600"/>
              </a:spcBef>
              <a:spcAft>
                <a:spcPts val="0"/>
              </a:spcAft>
              <a:buClr>
                <a:schemeClr val="lt1"/>
              </a:buClr>
              <a:buSzPts val="1400"/>
              <a:buFont typeface="Roboto Condensed Light"/>
              <a:buChar char="○"/>
              <a:defRPr>
                <a:solidFill>
                  <a:schemeClr val="lt1"/>
                </a:solidFill>
                <a:latin typeface="Roboto Condensed Light"/>
                <a:ea typeface="Roboto Condensed Light"/>
                <a:cs typeface="Roboto Condensed Light"/>
                <a:sym typeface="Roboto Condensed Light"/>
              </a:defRPr>
            </a:lvl5pPr>
            <a:lvl6pPr marL="2743200" lvl="5" indent="-317500">
              <a:lnSpc>
                <a:spcPct val="115000"/>
              </a:lnSpc>
              <a:spcBef>
                <a:spcPts val="1600"/>
              </a:spcBef>
              <a:spcAft>
                <a:spcPts val="0"/>
              </a:spcAft>
              <a:buClr>
                <a:schemeClr val="lt1"/>
              </a:buClr>
              <a:buSzPts val="1400"/>
              <a:buFont typeface="Roboto Condensed Light"/>
              <a:buChar char="■"/>
              <a:defRPr>
                <a:solidFill>
                  <a:schemeClr val="lt1"/>
                </a:solidFill>
                <a:latin typeface="Roboto Condensed Light"/>
                <a:ea typeface="Roboto Condensed Light"/>
                <a:cs typeface="Roboto Condensed Light"/>
                <a:sym typeface="Roboto Condensed Light"/>
              </a:defRPr>
            </a:lvl6pPr>
            <a:lvl7pPr marL="3200400" lvl="6" indent="-317500">
              <a:lnSpc>
                <a:spcPct val="115000"/>
              </a:lnSpc>
              <a:spcBef>
                <a:spcPts val="1600"/>
              </a:spcBef>
              <a:spcAft>
                <a:spcPts val="0"/>
              </a:spcAft>
              <a:buClr>
                <a:schemeClr val="lt1"/>
              </a:buClr>
              <a:buSzPts val="1400"/>
              <a:buFont typeface="Roboto Condensed Light"/>
              <a:buChar char="●"/>
              <a:defRPr>
                <a:solidFill>
                  <a:schemeClr val="lt1"/>
                </a:solidFill>
                <a:latin typeface="Roboto Condensed Light"/>
                <a:ea typeface="Roboto Condensed Light"/>
                <a:cs typeface="Roboto Condensed Light"/>
                <a:sym typeface="Roboto Condensed Light"/>
              </a:defRPr>
            </a:lvl7pPr>
            <a:lvl8pPr marL="3657600" lvl="7" indent="-317500">
              <a:lnSpc>
                <a:spcPct val="115000"/>
              </a:lnSpc>
              <a:spcBef>
                <a:spcPts val="1600"/>
              </a:spcBef>
              <a:spcAft>
                <a:spcPts val="0"/>
              </a:spcAft>
              <a:buClr>
                <a:schemeClr val="lt1"/>
              </a:buClr>
              <a:buSzPts val="1400"/>
              <a:buFont typeface="Roboto Condensed Light"/>
              <a:buChar char="○"/>
              <a:defRPr>
                <a:solidFill>
                  <a:schemeClr val="lt1"/>
                </a:solidFill>
                <a:latin typeface="Roboto Condensed Light"/>
                <a:ea typeface="Roboto Condensed Light"/>
                <a:cs typeface="Roboto Condensed Light"/>
                <a:sym typeface="Roboto Condensed Light"/>
              </a:defRPr>
            </a:lvl8pPr>
            <a:lvl9pPr marL="4114800" lvl="8" indent="-317500">
              <a:lnSpc>
                <a:spcPct val="115000"/>
              </a:lnSpc>
              <a:spcBef>
                <a:spcPts val="1600"/>
              </a:spcBef>
              <a:spcAft>
                <a:spcPts val="1600"/>
              </a:spcAft>
              <a:buClr>
                <a:schemeClr val="lt1"/>
              </a:buClr>
              <a:buSzPts val="1400"/>
              <a:buFont typeface="Roboto Condensed Light"/>
              <a:buChar char="■"/>
              <a:defRPr>
                <a:solidFill>
                  <a:schemeClr val="lt1"/>
                </a:solidFill>
                <a:latin typeface="Roboto Condensed Light"/>
                <a:ea typeface="Roboto Condensed Light"/>
                <a:cs typeface="Roboto Condensed Light"/>
                <a:sym typeface="Roboto Condensed Light"/>
              </a:defRPr>
            </a:lvl9pPr>
          </a:lstStyle>
          <a:p>
            <a:endParaRPr/>
          </a:p>
        </p:txBody>
      </p:sp>
      <p:sp>
        <p:nvSpPr>
          <p:cNvPr id="8" name="Google Shape;8;p1"/>
          <p:cNvSpPr txBox="1">
            <a:spLocks noGrp="1"/>
          </p:cNvSpPr>
          <p:nvPr>
            <p:ph type="sldNum" idx="12"/>
          </p:nvPr>
        </p:nvSpPr>
        <p:spPr>
          <a:xfrm>
            <a:off x="8472459"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1">
                <a:solidFill>
                  <a:schemeClr val="dk2"/>
                </a:solidFill>
              </a:defRPr>
            </a:lvl1pPr>
            <a:lvl2pPr lvl="1" algn="r">
              <a:buNone/>
              <a:defRPr sz="1001">
                <a:solidFill>
                  <a:schemeClr val="dk2"/>
                </a:solidFill>
              </a:defRPr>
            </a:lvl2pPr>
            <a:lvl3pPr lvl="2" algn="r">
              <a:buNone/>
              <a:defRPr sz="1001">
                <a:solidFill>
                  <a:schemeClr val="dk2"/>
                </a:solidFill>
              </a:defRPr>
            </a:lvl3pPr>
            <a:lvl4pPr lvl="3" algn="r">
              <a:buNone/>
              <a:defRPr sz="1001">
                <a:solidFill>
                  <a:schemeClr val="dk2"/>
                </a:solidFill>
              </a:defRPr>
            </a:lvl4pPr>
            <a:lvl5pPr lvl="4" algn="r">
              <a:buNone/>
              <a:defRPr sz="1001">
                <a:solidFill>
                  <a:schemeClr val="dk2"/>
                </a:solidFill>
              </a:defRPr>
            </a:lvl5pPr>
            <a:lvl6pPr lvl="5" algn="r">
              <a:buNone/>
              <a:defRPr sz="1001">
                <a:solidFill>
                  <a:schemeClr val="dk2"/>
                </a:solidFill>
              </a:defRPr>
            </a:lvl6pPr>
            <a:lvl7pPr lvl="6" algn="r">
              <a:buNone/>
              <a:defRPr sz="1001">
                <a:solidFill>
                  <a:schemeClr val="dk2"/>
                </a:solidFill>
              </a:defRPr>
            </a:lvl7pPr>
            <a:lvl8pPr lvl="7" algn="r">
              <a:buNone/>
              <a:defRPr sz="1001">
                <a:solidFill>
                  <a:schemeClr val="dk2"/>
                </a:solidFill>
              </a:defRPr>
            </a:lvl8pPr>
            <a:lvl9pPr lvl="8" algn="r">
              <a:buNone/>
              <a:defRPr sz="1001">
                <a:solidFill>
                  <a:schemeClr val="dk2"/>
                </a:solidFill>
              </a:defRPr>
            </a:lvl9pPr>
          </a:lstStyle>
          <a:p>
            <a:fld id="{00000000-1234-1234-1234-123412341234}" type="slidenum">
              <a:rPr lang="en" smtClean="0"/>
              <a:pPr/>
              <a:t>‹#›</a:t>
            </a:fld>
            <a:endParaRPr lang="en"/>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3" r:id="rId3"/>
    <p:sldLayoutId id="2147483654" r:id="rId4"/>
    <p:sldLayoutId id="2147483656" r:id="rId5"/>
    <p:sldLayoutId id="2147483658" r:id="rId6"/>
    <p:sldLayoutId id="2147483659" r:id="rId7"/>
    <p:sldLayoutId id="2147483663" r:id="rId8"/>
    <p:sldLayoutId id="2147483664" r:id="rId9"/>
    <p:sldLayoutId id="2147483666" r:id="rId10"/>
    <p:sldLayoutId id="2147483668" r:id="rId11"/>
    <p:sldLayoutId id="2147483670" r:id="rId12"/>
    <p:sldLayoutId id="2147483671" r:id="rId13"/>
    <p:sldLayoutId id="2147483674" r:id="rId14"/>
    <p:sldLayoutId id="2147483675" r:id="rId15"/>
    <p:sldLayoutId id="2147483691" r:id="rId16"/>
    <p:sldLayoutId id="2147483696" r:id="rId17"/>
    <p:sldLayoutId id="2147483709" r:id="rId18"/>
    <p:sldLayoutId id="2147483710" r:id="rId19"/>
    <p:sldLayoutId id="2147483741" r:id="rId2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13.xml"/><Relationship Id="rId5" Type="http://schemas.openxmlformats.org/officeDocument/2006/relationships/image" Target="../media/image10.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11.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16.xm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16.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0.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12.xml"/><Relationship Id="rId5" Type="http://schemas.openxmlformats.org/officeDocument/2006/relationships/image" Target="../media/image7.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64"/>
        <p:cNvGrpSpPr/>
        <p:nvPr/>
      </p:nvGrpSpPr>
      <p:grpSpPr>
        <a:xfrm>
          <a:off x="0" y="0"/>
          <a:ext cx="0" cy="0"/>
          <a:chOff x="0" y="0"/>
          <a:chExt cx="0" cy="0"/>
        </a:xfrm>
      </p:grpSpPr>
      <p:sp>
        <p:nvSpPr>
          <p:cNvPr id="765" name="Google Shape;765;p94"/>
          <p:cNvSpPr txBox="1">
            <a:spLocks noGrp="1"/>
          </p:cNvSpPr>
          <p:nvPr>
            <p:ph type="title"/>
          </p:nvPr>
        </p:nvSpPr>
        <p:spPr>
          <a:xfrm>
            <a:off x="3224465" y="2839454"/>
            <a:ext cx="2695074" cy="776894"/>
          </a:xfrm>
          <a:prstGeom prst="rect">
            <a:avLst/>
          </a:prstGeom>
        </p:spPr>
        <p:txBody>
          <a:bodyPr spcFirstLastPara="1" wrap="square" lIns="91426" tIns="91426" rIns="91426" bIns="91426" anchor="ctr" anchorCtr="0">
            <a:noAutofit/>
          </a:bodyPr>
          <a:lstStyle/>
          <a:p>
            <a:pPr>
              <a:buClr>
                <a:schemeClr val="dk1"/>
              </a:buClr>
              <a:buSzPts val="1100"/>
            </a:pPr>
            <a:r>
              <a:rPr lang="en" sz="4400" dirty="0">
                <a:latin typeface="Aptos Narrow" panose="020B0004020202020204" pitchFamily="34" charset="0"/>
              </a:rPr>
              <a:t>ĐỀ TÀI</a:t>
            </a:r>
            <a:endParaRPr sz="4400" dirty="0">
              <a:latin typeface="Aptos Narrow" panose="020B0004020202020204" pitchFamily="34" charset="0"/>
            </a:endParaRPr>
          </a:p>
        </p:txBody>
      </p:sp>
      <p:sp>
        <p:nvSpPr>
          <p:cNvPr id="766" name="Google Shape;766;p94"/>
          <p:cNvSpPr txBox="1">
            <a:spLocks noGrp="1"/>
          </p:cNvSpPr>
          <p:nvPr>
            <p:ph type="subTitle" idx="1"/>
          </p:nvPr>
        </p:nvSpPr>
        <p:spPr>
          <a:xfrm>
            <a:off x="2550696" y="3525970"/>
            <a:ext cx="4042761" cy="592267"/>
          </a:xfrm>
          <a:prstGeom prst="rect">
            <a:avLst/>
          </a:prstGeom>
        </p:spPr>
        <p:txBody>
          <a:bodyPr spcFirstLastPara="1" wrap="square" lIns="91426" tIns="91426" rIns="91426" bIns="91426" anchor="t" anchorCtr="0">
            <a:noAutofit/>
          </a:bodyPr>
          <a:lstStyle/>
          <a:p>
            <a:pPr marL="0" indent="0">
              <a:buClr>
                <a:schemeClr val="dk1"/>
              </a:buClr>
              <a:buSzPts val="1100"/>
            </a:pPr>
            <a:r>
              <a:rPr lang="en-US" sz="1401" dirty="0" err="1"/>
              <a:t>Xây</a:t>
            </a:r>
            <a:r>
              <a:rPr lang="en-US" sz="1401" dirty="0"/>
              <a:t> </a:t>
            </a:r>
            <a:r>
              <a:rPr lang="en-US" sz="1401" dirty="0" err="1"/>
              <a:t>dựng</a:t>
            </a:r>
            <a:r>
              <a:rPr lang="en-US" sz="1401" dirty="0"/>
              <a:t> </a:t>
            </a:r>
            <a:r>
              <a:rPr lang="en-US" sz="1401" dirty="0" err="1"/>
              <a:t>trang</a:t>
            </a:r>
            <a:r>
              <a:rPr lang="en-US" sz="1401" dirty="0"/>
              <a:t> web </a:t>
            </a:r>
            <a:r>
              <a:rPr lang="en-US" sz="1401" dirty="0" err="1"/>
              <a:t>bán</a:t>
            </a:r>
            <a:r>
              <a:rPr lang="en-US" sz="1401" dirty="0"/>
              <a:t> </a:t>
            </a:r>
            <a:r>
              <a:rPr lang="en-US" sz="1401" dirty="0" err="1"/>
              <a:t>hàng</a:t>
            </a:r>
            <a:r>
              <a:rPr lang="en-US" sz="1401" dirty="0"/>
              <a:t> </a:t>
            </a:r>
            <a:r>
              <a:rPr lang="en-US" sz="1401" dirty="0" err="1"/>
              <a:t>văn</a:t>
            </a:r>
            <a:r>
              <a:rPr lang="en-US" sz="1401" dirty="0"/>
              <a:t> </a:t>
            </a:r>
            <a:r>
              <a:rPr lang="en-US" sz="1401" dirty="0" err="1"/>
              <a:t>phòng</a:t>
            </a:r>
            <a:r>
              <a:rPr lang="en-US" sz="1401" dirty="0"/>
              <a:t> </a:t>
            </a:r>
            <a:r>
              <a:rPr lang="en-US" sz="1401" dirty="0" err="1"/>
              <a:t>phẩm</a:t>
            </a:r>
            <a:r>
              <a:rPr lang="en-US" sz="1401" dirty="0"/>
              <a:t> </a:t>
            </a:r>
            <a:r>
              <a:rPr lang="en-US" sz="1401" dirty="0" err="1"/>
              <a:t>MyPengu</a:t>
            </a:r>
            <a:r>
              <a:rPr lang="en-US" sz="1401" dirty="0"/>
              <a:t> Office </a:t>
            </a:r>
            <a:r>
              <a:rPr lang="en-US" sz="1401" dirty="0" err="1"/>
              <a:t>sử</a:t>
            </a:r>
            <a:r>
              <a:rPr lang="en-US" sz="1401" dirty="0"/>
              <a:t> </a:t>
            </a:r>
            <a:r>
              <a:rPr lang="en-US" sz="1401" dirty="0" err="1"/>
              <a:t>dụng</a:t>
            </a:r>
            <a:r>
              <a:rPr lang="en-US" sz="1401" dirty="0"/>
              <a:t> </a:t>
            </a:r>
            <a:r>
              <a:rPr lang="en-US" sz="1401" dirty="0" err="1"/>
              <a:t>VueJS</a:t>
            </a:r>
            <a:r>
              <a:rPr lang="en-US" sz="1401" dirty="0"/>
              <a:t> </a:t>
            </a:r>
            <a:r>
              <a:rPr lang="en-US" sz="1401" dirty="0" err="1"/>
              <a:t>và</a:t>
            </a:r>
            <a:r>
              <a:rPr lang="en-US" sz="1401" dirty="0"/>
              <a:t> ASP.NET Core</a:t>
            </a:r>
          </a:p>
        </p:txBody>
      </p:sp>
      <p:sp>
        <p:nvSpPr>
          <p:cNvPr id="3" name="TextBox 2">
            <a:extLst>
              <a:ext uri="{FF2B5EF4-FFF2-40B4-BE49-F238E27FC236}">
                <a16:creationId xmlns:a16="http://schemas.microsoft.com/office/drawing/2014/main" id="{94604DC1-439F-45E7-FE42-5561F97A73FC}"/>
              </a:ext>
            </a:extLst>
          </p:cNvPr>
          <p:cNvSpPr txBox="1"/>
          <p:nvPr/>
        </p:nvSpPr>
        <p:spPr>
          <a:xfrm>
            <a:off x="3581974" y="2398031"/>
            <a:ext cx="1980053" cy="307905"/>
          </a:xfrm>
          <a:prstGeom prst="rect">
            <a:avLst/>
          </a:prstGeom>
          <a:noFill/>
        </p:spPr>
        <p:txBody>
          <a:bodyPr wrap="square">
            <a:spAutoFit/>
          </a:bodyPr>
          <a:lstStyle/>
          <a:p>
            <a:pPr algn="ctr">
              <a:buClr>
                <a:schemeClr val="dk1"/>
              </a:buClr>
              <a:buSzPts val="1100"/>
            </a:pPr>
            <a:r>
              <a:rPr lang="en-US" sz="1401" dirty="0">
                <a:solidFill>
                  <a:schemeClr val="bg1"/>
                </a:solidFill>
              </a:rPr>
              <a:t>ĐỒ ÁN TỐT NGHIỆP</a:t>
            </a:r>
          </a:p>
        </p:txBody>
      </p:sp>
      <p:sp>
        <p:nvSpPr>
          <p:cNvPr id="4" name="Google Shape;766;p94">
            <a:extLst>
              <a:ext uri="{FF2B5EF4-FFF2-40B4-BE49-F238E27FC236}">
                <a16:creationId xmlns:a16="http://schemas.microsoft.com/office/drawing/2014/main" id="{B0D790A7-990F-A9A4-CDD5-A037942D0528}"/>
              </a:ext>
            </a:extLst>
          </p:cNvPr>
          <p:cNvSpPr txBox="1">
            <a:spLocks/>
          </p:cNvSpPr>
          <p:nvPr/>
        </p:nvSpPr>
        <p:spPr>
          <a:xfrm>
            <a:off x="1" y="-1"/>
            <a:ext cx="2970082" cy="592267"/>
          </a:xfrm>
          <a:prstGeom prst="rect">
            <a:avLst/>
          </a:prstGeom>
          <a:noFill/>
          <a:ln>
            <a:noFill/>
          </a:ln>
        </p:spPr>
        <p:txBody>
          <a:bodyPr spcFirstLastPara="1" wrap="square" lIns="91426" tIns="91426" rIns="91426" bIns="91426"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1"/>
              </a:buClr>
              <a:buSzPts val="1600"/>
              <a:buFont typeface="Roboto Condensed Light"/>
              <a:buNone/>
              <a:defRPr sz="1600" b="0" i="0" u="none" strike="noStrike" cap="none">
                <a:solidFill>
                  <a:schemeClr val="lt1"/>
                </a:solidFill>
                <a:latin typeface="Roboto Condensed Light"/>
                <a:ea typeface="Roboto Condensed Light"/>
                <a:cs typeface="Roboto Condensed Light"/>
                <a:sym typeface="Roboto Condensed Light"/>
              </a:defRPr>
            </a:lvl1pPr>
            <a:lvl2pPr marL="914400" marR="0" lvl="1" indent="-317500" algn="ctr" rtl="0">
              <a:lnSpc>
                <a:spcPct val="100000"/>
              </a:lnSpc>
              <a:spcBef>
                <a:spcPts val="1600"/>
              </a:spcBef>
              <a:spcAft>
                <a:spcPts val="0"/>
              </a:spcAft>
              <a:buClr>
                <a:schemeClr val="lt1"/>
              </a:buClr>
              <a:buSzPts val="1400"/>
              <a:buFont typeface="Roboto Condensed Light"/>
              <a:buNone/>
              <a:defRPr sz="1400" b="0" i="0" u="none" strike="noStrike" cap="none">
                <a:solidFill>
                  <a:schemeClr val="lt1"/>
                </a:solidFill>
                <a:latin typeface="Roboto Condensed Light"/>
                <a:ea typeface="Roboto Condensed Light"/>
                <a:cs typeface="Roboto Condensed Light"/>
                <a:sym typeface="Roboto Condensed Light"/>
              </a:defRPr>
            </a:lvl2pPr>
            <a:lvl3pPr marL="1371600" marR="0" lvl="2" indent="-317500" algn="ctr" rtl="0">
              <a:lnSpc>
                <a:spcPct val="100000"/>
              </a:lnSpc>
              <a:spcBef>
                <a:spcPts val="1600"/>
              </a:spcBef>
              <a:spcAft>
                <a:spcPts val="0"/>
              </a:spcAft>
              <a:buClr>
                <a:schemeClr val="lt1"/>
              </a:buClr>
              <a:buSzPts val="1400"/>
              <a:buFont typeface="Roboto Condensed Light"/>
              <a:buNone/>
              <a:defRPr sz="1400" b="0" i="0" u="none" strike="noStrike" cap="none">
                <a:solidFill>
                  <a:schemeClr val="lt1"/>
                </a:solidFill>
                <a:latin typeface="Roboto Condensed Light"/>
                <a:ea typeface="Roboto Condensed Light"/>
                <a:cs typeface="Roboto Condensed Light"/>
                <a:sym typeface="Roboto Condensed Light"/>
              </a:defRPr>
            </a:lvl3pPr>
            <a:lvl4pPr marL="1828800" marR="0" lvl="3" indent="-317500" algn="ctr" rtl="0">
              <a:lnSpc>
                <a:spcPct val="100000"/>
              </a:lnSpc>
              <a:spcBef>
                <a:spcPts val="1600"/>
              </a:spcBef>
              <a:spcAft>
                <a:spcPts val="0"/>
              </a:spcAft>
              <a:buClr>
                <a:schemeClr val="lt1"/>
              </a:buClr>
              <a:buSzPts val="1400"/>
              <a:buFont typeface="Roboto Condensed Light"/>
              <a:buNone/>
              <a:defRPr sz="1400" b="0" i="0" u="none" strike="noStrike" cap="none">
                <a:solidFill>
                  <a:schemeClr val="lt1"/>
                </a:solidFill>
                <a:latin typeface="Roboto Condensed Light"/>
                <a:ea typeface="Roboto Condensed Light"/>
                <a:cs typeface="Roboto Condensed Light"/>
                <a:sym typeface="Roboto Condensed Light"/>
              </a:defRPr>
            </a:lvl4pPr>
            <a:lvl5pPr marL="2286000" marR="0" lvl="4" indent="-317500" algn="ctr" rtl="0">
              <a:lnSpc>
                <a:spcPct val="100000"/>
              </a:lnSpc>
              <a:spcBef>
                <a:spcPts val="1600"/>
              </a:spcBef>
              <a:spcAft>
                <a:spcPts val="0"/>
              </a:spcAft>
              <a:buClr>
                <a:schemeClr val="lt1"/>
              </a:buClr>
              <a:buSzPts val="1400"/>
              <a:buFont typeface="Roboto Condensed Light"/>
              <a:buNone/>
              <a:defRPr sz="1400" b="0" i="0" u="none" strike="noStrike" cap="none">
                <a:solidFill>
                  <a:schemeClr val="lt1"/>
                </a:solidFill>
                <a:latin typeface="Roboto Condensed Light"/>
                <a:ea typeface="Roboto Condensed Light"/>
                <a:cs typeface="Roboto Condensed Light"/>
                <a:sym typeface="Roboto Condensed Light"/>
              </a:defRPr>
            </a:lvl5pPr>
            <a:lvl6pPr marL="2743200" marR="0" lvl="5" indent="-317500" algn="ctr" rtl="0">
              <a:lnSpc>
                <a:spcPct val="100000"/>
              </a:lnSpc>
              <a:spcBef>
                <a:spcPts val="1600"/>
              </a:spcBef>
              <a:spcAft>
                <a:spcPts val="0"/>
              </a:spcAft>
              <a:buClr>
                <a:schemeClr val="lt1"/>
              </a:buClr>
              <a:buSzPts val="1400"/>
              <a:buFont typeface="Roboto Condensed Light"/>
              <a:buNone/>
              <a:defRPr sz="1400" b="0" i="0" u="none" strike="noStrike" cap="none">
                <a:solidFill>
                  <a:schemeClr val="lt1"/>
                </a:solidFill>
                <a:latin typeface="Roboto Condensed Light"/>
                <a:ea typeface="Roboto Condensed Light"/>
                <a:cs typeface="Roboto Condensed Light"/>
                <a:sym typeface="Roboto Condensed Light"/>
              </a:defRPr>
            </a:lvl6pPr>
            <a:lvl7pPr marL="3200400" marR="0" lvl="6" indent="-317500" algn="ctr" rtl="0">
              <a:lnSpc>
                <a:spcPct val="100000"/>
              </a:lnSpc>
              <a:spcBef>
                <a:spcPts val="1600"/>
              </a:spcBef>
              <a:spcAft>
                <a:spcPts val="0"/>
              </a:spcAft>
              <a:buClr>
                <a:schemeClr val="lt1"/>
              </a:buClr>
              <a:buSzPts val="1400"/>
              <a:buFont typeface="Roboto Condensed Light"/>
              <a:buNone/>
              <a:defRPr sz="1400" b="0" i="0" u="none" strike="noStrike" cap="none">
                <a:solidFill>
                  <a:schemeClr val="lt1"/>
                </a:solidFill>
                <a:latin typeface="Roboto Condensed Light"/>
                <a:ea typeface="Roboto Condensed Light"/>
                <a:cs typeface="Roboto Condensed Light"/>
                <a:sym typeface="Roboto Condensed Light"/>
              </a:defRPr>
            </a:lvl7pPr>
            <a:lvl8pPr marL="3657600" marR="0" lvl="7" indent="-317500" algn="ctr" rtl="0">
              <a:lnSpc>
                <a:spcPct val="100000"/>
              </a:lnSpc>
              <a:spcBef>
                <a:spcPts val="1600"/>
              </a:spcBef>
              <a:spcAft>
                <a:spcPts val="0"/>
              </a:spcAft>
              <a:buClr>
                <a:schemeClr val="lt1"/>
              </a:buClr>
              <a:buSzPts val="1400"/>
              <a:buFont typeface="Roboto Condensed Light"/>
              <a:buNone/>
              <a:defRPr sz="1400" b="0" i="0" u="none" strike="noStrike" cap="none">
                <a:solidFill>
                  <a:schemeClr val="lt1"/>
                </a:solidFill>
                <a:latin typeface="Roboto Condensed Light"/>
                <a:ea typeface="Roboto Condensed Light"/>
                <a:cs typeface="Roboto Condensed Light"/>
                <a:sym typeface="Roboto Condensed Light"/>
              </a:defRPr>
            </a:lvl8pPr>
            <a:lvl9pPr marL="4114800" marR="0" lvl="8" indent="-317500" algn="ctr" rtl="0">
              <a:lnSpc>
                <a:spcPct val="100000"/>
              </a:lnSpc>
              <a:spcBef>
                <a:spcPts val="1600"/>
              </a:spcBef>
              <a:spcAft>
                <a:spcPts val="1600"/>
              </a:spcAft>
              <a:buClr>
                <a:schemeClr val="lt1"/>
              </a:buClr>
              <a:buSzPts val="1400"/>
              <a:buFont typeface="Roboto Condensed Light"/>
              <a:buNone/>
              <a:defRPr sz="1400" b="0" i="0" u="none" strike="noStrike" cap="none">
                <a:solidFill>
                  <a:schemeClr val="lt1"/>
                </a:solidFill>
                <a:latin typeface="Roboto Condensed Light"/>
                <a:ea typeface="Roboto Condensed Light"/>
                <a:cs typeface="Roboto Condensed Light"/>
                <a:sym typeface="Roboto Condensed Light"/>
              </a:defRPr>
            </a:lvl9pPr>
          </a:lstStyle>
          <a:p>
            <a:pPr marL="0" indent="0" algn="l">
              <a:buClr>
                <a:schemeClr val="dk1"/>
              </a:buClr>
              <a:buSzPts val="1100"/>
            </a:pPr>
            <a:r>
              <a:rPr lang="en-US" sz="1200" dirty="0">
                <a:solidFill>
                  <a:schemeClr val="tx1"/>
                </a:solidFill>
              </a:rPr>
              <a:t>Sinh </a:t>
            </a:r>
            <a:r>
              <a:rPr lang="en-US" sz="1200" dirty="0" err="1">
                <a:solidFill>
                  <a:schemeClr val="tx1"/>
                </a:solidFill>
              </a:rPr>
              <a:t>viên</a:t>
            </a:r>
            <a:r>
              <a:rPr lang="en-US" sz="1200" dirty="0">
                <a:solidFill>
                  <a:schemeClr val="tx1"/>
                </a:solidFill>
              </a:rPr>
              <a:t> </a:t>
            </a:r>
            <a:r>
              <a:rPr lang="en-US" sz="1200" dirty="0" err="1">
                <a:solidFill>
                  <a:schemeClr val="tx1"/>
                </a:solidFill>
              </a:rPr>
              <a:t>thực</a:t>
            </a:r>
            <a:r>
              <a:rPr lang="en-US" sz="1200" dirty="0">
                <a:solidFill>
                  <a:schemeClr val="tx1"/>
                </a:solidFill>
              </a:rPr>
              <a:t> </a:t>
            </a:r>
            <a:r>
              <a:rPr lang="en-US" sz="1200" dirty="0" err="1">
                <a:solidFill>
                  <a:schemeClr val="tx1"/>
                </a:solidFill>
              </a:rPr>
              <a:t>hiện</a:t>
            </a:r>
            <a:r>
              <a:rPr lang="en-US" sz="1200" dirty="0">
                <a:solidFill>
                  <a:schemeClr val="tx1"/>
                </a:solidFill>
              </a:rPr>
              <a:t>: </a:t>
            </a:r>
            <a:r>
              <a:rPr lang="en-US" sz="1200" dirty="0" err="1">
                <a:solidFill>
                  <a:schemeClr val="tx1"/>
                </a:solidFill>
              </a:rPr>
              <a:t>Nguyễn</a:t>
            </a:r>
            <a:r>
              <a:rPr lang="en-US" sz="1200" dirty="0">
                <a:solidFill>
                  <a:schemeClr val="tx1"/>
                </a:solidFill>
              </a:rPr>
              <a:t> Minh </a:t>
            </a:r>
            <a:r>
              <a:rPr lang="en-US" sz="1200" dirty="0" err="1">
                <a:solidFill>
                  <a:schemeClr val="tx1"/>
                </a:solidFill>
              </a:rPr>
              <a:t>Hiếu</a:t>
            </a:r>
            <a:endParaRPr lang="en-US" sz="1200" dirty="0">
              <a:solidFill>
                <a:schemeClr val="tx1"/>
              </a:solidFill>
            </a:endParaRPr>
          </a:p>
          <a:p>
            <a:pPr marL="0" indent="0" algn="l">
              <a:buClr>
                <a:schemeClr val="dk1"/>
              </a:buClr>
              <a:buSzPts val="1100"/>
            </a:pPr>
            <a:r>
              <a:rPr lang="en-US" sz="1200" dirty="0" err="1">
                <a:solidFill>
                  <a:schemeClr val="tx1"/>
                </a:solidFill>
              </a:rPr>
              <a:t>Giảng</a:t>
            </a:r>
            <a:r>
              <a:rPr lang="en-US" sz="1200" dirty="0">
                <a:solidFill>
                  <a:schemeClr val="tx1"/>
                </a:solidFill>
              </a:rPr>
              <a:t> </a:t>
            </a:r>
            <a:r>
              <a:rPr lang="en-US" sz="1200" dirty="0" err="1">
                <a:solidFill>
                  <a:schemeClr val="tx1"/>
                </a:solidFill>
              </a:rPr>
              <a:t>viên</a:t>
            </a:r>
            <a:r>
              <a:rPr lang="en-US" sz="1200" dirty="0">
                <a:solidFill>
                  <a:schemeClr val="tx1"/>
                </a:solidFill>
              </a:rPr>
              <a:t> </a:t>
            </a:r>
            <a:r>
              <a:rPr lang="en-US" sz="1200" dirty="0" err="1">
                <a:solidFill>
                  <a:schemeClr val="tx1"/>
                </a:solidFill>
              </a:rPr>
              <a:t>hướng</a:t>
            </a:r>
            <a:r>
              <a:rPr lang="en-US" sz="1200" dirty="0">
                <a:solidFill>
                  <a:schemeClr val="tx1"/>
                </a:solidFill>
              </a:rPr>
              <a:t> </a:t>
            </a:r>
            <a:r>
              <a:rPr lang="en-US" sz="1200" dirty="0" err="1">
                <a:solidFill>
                  <a:schemeClr val="tx1"/>
                </a:solidFill>
              </a:rPr>
              <a:t>dẫn</a:t>
            </a:r>
            <a:r>
              <a:rPr lang="en-US" sz="1200" dirty="0">
                <a:solidFill>
                  <a:schemeClr val="tx1"/>
                </a:solidFill>
              </a:rPr>
              <a:t>: TS </a:t>
            </a:r>
            <a:r>
              <a:rPr lang="en-US" sz="1200" dirty="0" err="1">
                <a:solidFill>
                  <a:schemeClr val="tx1"/>
                </a:solidFill>
              </a:rPr>
              <a:t>Nguyễn</a:t>
            </a:r>
            <a:r>
              <a:rPr lang="en-US" sz="1200" dirty="0">
                <a:solidFill>
                  <a:schemeClr val="tx1"/>
                </a:solidFill>
              </a:rPr>
              <a:t> </a:t>
            </a:r>
            <a:r>
              <a:rPr lang="en-US" sz="1200" dirty="0" err="1">
                <a:solidFill>
                  <a:schemeClr val="tx1"/>
                </a:solidFill>
              </a:rPr>
              <a:t>Mạnh</a:t>
            </a:r>
            <a:r>
              <a:rPr lang="en-US" sz="1200" dirty="0">
                <a:solidFill>
                  <a:schemeClr val="tx1"/>
                </a:solidFill>
              </a:rPr>
              <a:t> </a:t>
            </a:r>
            <a:r>
              <a:rPr lang="en-US" sz="1200" dirty="0" err="1">
                <a:solidFill>
                  <a:schemeClr val="tx1"/>
                </a:solidFill>
              </a:rPr>
              <a:t>Cường</a:t>
            </a:r>
            <a:endParaRPr lang="en-US" sz="1200" dirty="0">
              <a:solidFill>
                <a:schemeClr val="tx1"/>
              </a:solidFill>
            </a:endParaRPr>
          </a:p>
        </p:txBody>
      </p:sp>
      <p:sp>
        <p:nvSpPr>
          <p:cNvPr id="5" name="TextBox 4">
            <a:extLst>
              <a:ext uri="{FF2B5EF4-FFF2-40B4-BE49-F238E27FC236}">
                <a16:creationId xmlns:a16="http://schemas.microsoft.com/office/drawing/2014/main" id="{D09AA3FA-C337-80CF-9D7A-EE3085483ABF}"/>
              </a:ext>
            </a:extLst>
          </p:cNvPr>
          <p:cNvSpPr txBox="1"/>
          <p:nvPr/>
        </p:nvSpPr>
        <p:spPr>
          <a:xfrm>
            <a:off x="5693450" y="9054"/>
            <a:ext cx="2970082" cy="492571"/>
          </a:xfrm>
          <a:prstGeom prst="rect">
            <a:avLst/>
          </a:prstGeom>
          <a:noFill/>
        </p:spPr>
        <p:txBody>
          <a:bodyPr wrap="square" rtlCol="0">
            <a:spAutoFit/>
          </a:bodyPr>
          <a:lstStyle/>
          <a:p>
            <a:pPr algn="ctr"/>
            <a:r>
              <a:rPr lang="en-US" sz="1401" b="1" dirty="0">
                <a:solidFill>
                  <a:srgbClr val="00467A"/>
                </a:solidFill>
              </a:rPr>
              <a:t>ĐẠI HỌC CÔNG NGHIỆP HÀ NỘI</a:t>
            </a:r>
          </a:p>
          <a:p>
            <a:pPr algn="ctr"/>
            <a:r>
              <a:rPr lang="en-US" sz="1200" dirty="0">
                <a:solidFill>
                  <a:srgbClr val="FF0000"/>
                </a:solidFill>
              </a:rPr>
              <a:t>HANOI UNIVERSITY OF INDUSTRY</a:t>
            </a:r>
          </a:p>
        </p:txBody>
      </p:sp>
      <p:pic>
        <p:nvPicPr>
          <p:cNvPr id="8" name="Picture 4" descr="Tải mẫu logo đại học Công Nghiệp Hà Nội (HaUI) file vector AI, EPS, JPEG,  PNG, SVG">
            <a:extLst>
              <a:ext uri="{FF2B5EF4-FFF2-40B4-BE49-F238E27FC236}">
                <a16:creationId xmlns:a16="http://schemas.microsoft.com/office/drawing/2014/main" id="{D126CB11-8491-DD6E-76AE-CC1DE821E26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224" t="5209" r="5224" b="5452"/>
          <a:stretch/>
        </p:blipFill>
        <p:spPr bwMode="auto">
          <a:xfrm>
            <a:off x="8663532" y="49912"/>
            <a:ext cx="411717" cy="41072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65"/>
                                        </p:tgtEl>
                                        <p:attrNameLst>
                                          <p:attrName>style.visibility</p:attrName>
                                        </p:attrNameLst>
                                      </p:cBhvr>
                                      <p:to>
                                        <p:strVal val="visible"/>
                                      </p:to>
                                    </p:set>
                                    <p:anim calcmode="lin" valueType="num">
                                      <p:cBhvr additive="base">
                                        <p:cTn id="7" dur="500" fill="hold"/>
                                        <p:tgtEl>
                                          <p:spTgt spid="765"/>
                                        </p:tgtEl>
                                        <p:attrNameLst>
                                          <p:attrName>ppt_x</p:attrName>
                                        </p:attrNameLst>
                                      </p:cBhvr>
                                      <p:tavLst>
                                        <p:tav tm="0">
                                          <p:val>
                                            <p:strVal val="#ppt_x"/>
                                          </p:val>
                                        </p:tav>
                                        <p:tav tm="100000">
                                          <p:val>
                                            <p:strVal val="#ppt_x"/>
                                          </p:val>
                                        </p:tav>
                                      </p:tavLst>
                                    </p:anim>
                                    <p:anim calcmode="lin" valueType="num">
                                      <p:cBhvr additive="base">
                                        <p:cTn id="8" dur="500" fill="hold"/>
                                        <p:tgtEl>
                                          <p:spTgt spid="765"/>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766"/>
                                        </p:tgtEl>
                                        <p:attrNameLst>
                                          <p:attrName>style.visibility</p:attrName>
                                        </p:attrNameLst>
                                      </p:cBhvr>
                                      <p:to>
                                        <p:strVal val="visible"/>
                                      </p:to>
                                    </p:set>
                                    <p:anim calcmode="lin" valueType="num">
                                      <p:cBhvr additive="base">
                                        <p:cTn id="11" dur="1000"/>
                                        <p:tgtEl>
                                          <p:spTgt spid="766"/>
                                        </p:tgtEl>
                                        <p:attrNameLst>
                                          <p:attrName>ppt_y</p:attrName>
                                        </p:attrNameLst>
                                      </p:cBhvr>
                                      <p:tavLst>
                                        <p:tav tm="0">
                                          <p:val>
                                            <p:strVal val="#ppt_y+1"/>
                                          </p:val>
                                        </p:tav>
                                        <p:tav tm="100000">
                                          <p:val>
                                            <p:strVal val="#ppt_y"/>
                                          </p:val>
                                        </p:tav>
                                      </p:tavLst>
                                    </p:anim>
                                  </p:childTnLst>
                                </p:cTn>
                              </p:par>
                              <p:par>
                                <p:cTn id="12" presetID="2" presetClass="entr" presetSubtype="4" fill="hold" nodeType="with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additive="base">
                                        <p:cTn id="14" dur="1000"/>
                                        <p:tgtEl>
                                          <p:spTgt spid="4"/>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500"/>
                                        <p:tgtEl>
                                          <p:spTgt spid="3"/>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5"/>
                                        </p:tgtEl>
                                        <p:attrNameLst>
                                          <p:attrName>style.visibility</p:attrName>
                                        </p:attrNameLst>
                                      </p:cBhvr>
                                      <p:to>
                                        <p:strVal val="visible"/>
                                      </p:to>
                                    </p:set>
                                    <p:anim calcmode="lin" valueType="num">
                                      <p:cBhvr additive="base">
                                        <p:cTn id="24" dur="500" fill="hold"/>
                                        <p:tgtEl>
                                          <p:spTgt spid="5"/>
                                        </p:tgtEl>
                                        <p:attrNameLst>
                                          <p:attrName>ppt_x</p:attrName>
                                        </p:attrNameLst>
                                      </p:cBhvr>
                                      <p:tavLst>
                                        <p:tav tm="0">
                                          <p:val>
                                            <p:strVal val="#ppt_x"/>
                                          </p:val>
                                        </p:tav>
                                        <p:tav tm="100000">
                                          <p:val>
                                            <p:strVal val="#ppt_x"/>
                                          </p:val>
                                        </p:tav>
                                      </p:tavLst>
                                    </p:anim>
                                    <p:anim calcmode="lin" valueType="num">
                                      <p:cBhvr additive="base">
                                        <p:cTn id="25"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5" grpId="0"/>
      <p:bldP spid="3" grpId="0"/>
      <p:bldP spid="5"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07"/>
        <p:cNvGrpSpPr/>
        <p:nvPr/>
      </p:nvGrpSpPr>
      <p:grpSpPr>
        <a:xfrm>
          <a:off x="0" y="0"/>
          <a:ext cx="0" cy="0"/>
          <a:chOff x="0" y="0"/>
          <a:chExt cx="0" cy="0"/>
        </a:xfrm>
      </p:grpSpPr>
      <p:sp>
        <p:nvSpPr>
          <p:cNvPr id="919" name="Google Shape;919;p109"/>
          <p:cNvSpPr txBox="1">
            <a:spLocks noGrp="1"/>
          </p:cNvSpPr>
          <p:nvPr>
            <p:ph type="ctrTitle"/>
          </p:nvPr>
        </p:nvSpPr>
        <p:spPr>
          <a:prstGeom prst="rect">
            <a:avLst/>
          </a:prstGeom>
        </p:spPr>
        <p:txBody>
          <a:bodyPr spcFirstLastPara="1" wrap="square" lIns="91426" tIns="91426" rIns="91426" bIns="91426" anchor="b" anchorCtr="0">
            <a:noAutofit/>
          </a:bodyPr>
          <a:lstStyle/>
          <a:p>
            <a:pPr>
              <a:buClr>
                <a:schemeClr val="dk1"/>
              </a:buClr>
              <a:buSzPts val="1100"/>
            </a:pPr>
            <a:r>
              <a:rPr lang="en" dirty="0">
                <a:latin typeface="Bahnschrift Condensed" panose="020B0502040204020203" pitchFamily="34" charset="0"/>
              </a:rPr>
              <a:t>ỨNG DỤNG</a:t>
            </a:r>
            <a:endParaRPr dirty="0">
              <a:latin typeface="Bahnschrift Condensed" panose="020B0502040204020203" pitchFamily="34" charset="0"/>
            </a:endParaRPr>
          </a:p>
        </p:txBody>
      </p:sp>
      <p:sp>
        <p:nvSpPr>
          <p:cNvPr id="921" name="Google Shape;921;p109"/>
          <p:cNvSpPr txBox="1">
            <a:spLocks noGrp="1"/>
          </p:cNvSpPr>
          <p:nvPr>
            <p:ph type="ctrTitle" idx="2"/>
          </p:nvPr>
        </p:nvSpPr>
        <p:spPr>
          <a:xfrm>
            <a:off x="3716190" y="2770718"/>
            <a:ext cx="1570201" cy="577801"/>
          </a:xfrm>
          <a:prstGeom prst="rect">
            <a:avLst/>
          </a:prstGeom>
        </p:spPr>
        <p:txBody>
          <a:bodyPr spcFirstLastPara="1" wrap="square" lIns="91426" tIns="91426" rIns="91426" bIns="91426" anchor="b" anchorCtr="0">
            <a:noAutofit/>
          </a:bodyPr>
          <a:lstStyle/>
          <a:p>
            <a:pPr>
              <a:buClr>
                <a:schemeClr val="dk1"/>
              </a:buClr>
              <a:buSzPts val="1100"/>
            </a:pPr>
            <a:r>
              <a:rPr lang="en" sz="1401" dirty="0"/>
              <a:t>VISUAL STUDIO</a:t>
            </a:r>
            <a:endParaRPr sz="1401" dirty="0"/>
          </a:p>
        </p:txBody>
      </p:sp>
      <p:sp>
        <p:nvSpPr>
          <p:cNvPr id="922" name="Google Shape;922;p109"/>
          <p:cNvSpPr txBox="1">
            <a:spLocks noGrp="1"/>
          </p:cNvSpPr>
          <p:nvPr>
            <p:ph type="ctrTitle" idx="3"/>
          </p:nvPr>
        </p:nvSpPr>
        <p:spPr>
          <a:xfrm>
            <a:off x="5910940" y="2767593"/>
            <a:ext cx="1570201" cy="577801"/>
          </a:xfrm>
          <a:prstGeom prst="rect">
            <a:avLst/>
          </a:prstGeom>
        </p:spPr>
        <p:txBody>
          <a:bodyPr spcFirstLastPara="1" wrap="square" lIns="91426" tIns="91426" rIns="91426" bIns="91426" anchor="b" anchorCtr="0">
            <a:noAutofit/>
          </a:bodyPr>
          <a:lstStyle/>
          <a:p>
            <a:pPr>
              <a:buClr>
                <a:schemeClr val="dk1"/>
              </a:buClr>
              <a:buSzPts val="1100"/>
            </a:pPr>
            <a:r>
              <a:rPr lang="en-US" sz="1401" dirty="0"/>
              <a:t>MYSQL WORKBENCH</a:t>
            </a:r>
            <a:endParaRPr sz="1401" dirty="0"/>
          </a:p>
        </p:txBody>
      </p:sp>
      <p:sp>
        <p:nvSpPr>
          <p:cNvPr id="924" name="Google Shape;924;p109"/>
          <p:cNvSpPr txBox="1">
            <a:spLocks noGrp="1"/>
          </p:cNvSpPr>
          <p:nvPr>
            <p:ph type="ctrTitle" idx="5"/>
          </p:nvPr>
        </p:nvSpPr>
        <p:spPr>
          <a:xfrm>
            <a:off x="1521440" y="2770734"/>
            <a:ext cx="1570201" cy="577801"/>
          </a:xfrm>
          <a:prstGeom prst="rect">
            <a:avLst/>
          </a:prstGeom>
        </p:spPr>
        <p:txBody>
          <a:bodyPr spcFirstLastPara="1" wrap="square" lIns="91426" tIns="91426" rIns="91426" bIns="91426" anchor="b" anchorCtr="0">
            <a:noAutofit/>
          </a:bodyPr>
          <a:lstStyle/>
          <a:p>
            <a:pPr>
              <a:buClr>
                <a:schemeClr val="dk1"/>
              </a:buClr>
              <a:buSzPts val="1100"/>
            </a:pPr>
            <a:r>
              <a:rPr lang="en" sz="1401" dirty="0"/>
              <a:t>VISUAL STUDIO CODE</a:t>
            </a:r>
            <a:endParaRPr sz="1401" dirty="0"/>
          </a:p>
        </p:txBody>
      </p:sp>
      <p:pic>
        <p:nvPicPr>
          <p:cNvPr id="9" name="Picture 8">
            <a:extLst>
              <a:ext uri="{FF2B5EF4-FFF2-40B4-BE49-F238E27FC236}">
                <a16:creationId xmlns:a16="http://schemas.microsoft.com/office/drawing/2014/main" id="{C5D310A2-F4AF-0533-5A3D-7429438A7480}"/>
              </a:ext>
            </a:extLst>
          </p:cNvPr>
          <p:cNvPicPr>
            <a:picLocks noChangeAspect="1"/>
          </p:cNvPicPr>
          <p:nvPr/>
        </p:nvPicPr>
        <p:blipFill>
          <a:blip r:embed="rId3"/>
          <a:stretch>
            <a:fillRect/>
          </a:stretch>
        </p:blipFill>
        <p:spPr>
          <a:xfrm>
            <a:off x="1835508" y="1982937"/>
            <a:ext cx="942062" cy="925104"/>
          </a:xfrm>
          <a:prstGeom prst="rect">
            <a:avLst/>
          </a:prstGeom>
        </p:spPr>
      </p:pic>
      <p:pic>
        <p:nvPicPr>
          <p:cNvPr id="11" name="Picture 10">
            <a:extLst>
              <a:ext uri="{FF2B5EF4-FFF2-40B4-BE49-F238E27FC236}">
                <a16:creationId xmlns:a16="http://schemas.microsoft.com/office/drawing/2014/main" id="{B7358F25-FCC1-EFE2-0B47-56A7D77E3C5C}"/>
              </a:ext>
            </a:extLst>
          </p:cNvPr>
          <p:cNvPicPr>
            <a:picLocks noChangeAspect="1"/>
          </p:cNvPicPr>
          <p:nvPr/>
        </p:nvPicPr>
        <p:blipFill>
          <a:blip r:embed="rId4"/>
          <a:stretch>
            <a:fillRect/>
          </a:stretch>
        </p:blipFill>
        <p:spPr>
          <a:xfrm>
            <a:off x="3992482" y="1936680"/>
            <a:ext cx="1017614" cy="1017614"/>
          </a:xfrm>
          <a:prstGeom prst="rect">
            <a:avLst/>
          </a:prstGeom>
        </p:spPr>
      </p:pic>
      <p:pic>
        <p:nvPicPr>
          <p:cNvPr id="13" name="Picture 12">
            <a:extLst>
              <a:ext uri="{FF2B5EF4-FFF2-40B4-BE49-F238E27FC236}">
                <a16:creationId xmlns:a16="http://schemas.microsoft.com/office/drawing/2014/main" id="{C92F0A7D-D140-5E87-716C-77000A68D90C}"/>
              </a:ext>
            </a:extLst>
          </p:cNvPr>
          <p:cNvPicPr>
            <a:picLocks noChangeAspect="1"/>
          </p:cNvPicPr>
          <p:nvPr/>
        </p:nvPicPr>
        <p:blipFill>
          <a:blip r:embed="rId5"/>
          <a:stretch>
            <a:fillRect/>
          </a:stretch>
        </p:blipFill>
        <p:spPr>
          <a:xfrm>
            <a:off x="6187232" y="1936682"/>
            <a:ext cx="1017614" cy="101761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19"/>
                                        </p:tgtEl>
                                        <p:attrNameLst>
                                          <p:attrName>style.visibility</p:attrName>
                                        </p:attrNameLst>
                                      </p:cBhvr>
                                      <p:to>
                                        <p:strVal val="visible"/>
                                      </p:to>
                                    </p:set>
                                    <p:animEffect transition="in" filter="fade">
                                      <p:cBhvr>
                                        <p:cTn id="7" dur="1000"/>
                                        <p:tgtEl>
                                          <p:spTgt spid="919"/>
                                        </p:tgtEl>
                                      </p:cBhvr>
                                    </p:animEffect>
                                  </p:childTnLst>
                                </p:cTn>
                              </p:par>
                              <p:par>
                                <p:cTn id="8" presetID="10" presetClass="entr" presetSubtype="0" fill="hold" nodeType="withEffect">
                                  <p:stCondLst>
                                    <p:cond delay="0"/>
                                  </p:stCondLst>
                                  <p:childTnLst>
                                    <p:set>
                                      <p:cBhvr>
                                        <p:cTn id="9" dur="1" fill="hold">
                                          <p:stCondLst>
                                            <p:cond delay="0"/>
                                          </p:stCondLst>
                                        </p:cTn>
                                        <p:tgtEl>
                                          <p:spTgt spid="924"/>
                                        </p:tgtEl>
                                        <p:attrNameLst>
                                          <p:attrName>style.visibility</p:attrName>
                                        </p:attrNameLst>
                                      </p:cBhvr>
                                      <p:to>
                                        <p:strVal val="visible"/>
                                      </p:to>
                                    </p:set>
                                    <p:animEffect transition="in" filter="fade">
                                      <p:cBhvr>
                                        <p:cTn id="10" dur="1000"/>
                                        <p:tgtEl>
                                          <p:spTgt spid="924"/>
                                        </p:tgtEl>
                                      </p:cBhvr>
                                    </p:animEffect>
                                  </p:childTnLst>
                                </p:cTn>
                              </p:par>
                              <p:par>
                                <p:cTn id="11" presetID="10" presetClass="entr" presetSubtype="0" fill="hold" nodeType="withEffect">
                                  <p:stCondLst>
                                    <p:cond delay="0"/>
                                  </p:stCondLst>
                                  <p:childTnLst>
                                    <p:set>
                                      <p:cBhvr>
                                        <p:cTn id="12" dur="1" fill="hold">
                                          <p:stCondLst>
                                            <p:cond delay="0"/>
                                          </p:stCondLst>
                                        </p:cTn>
                                        <p:tgtEl>
                                          <p:spTgt spid="921"/>
                                        </p:tgtEl>
                                        <p:attrNameLst>
                                          <p:attrName>style.visibility</p:attrName>
                                        </p:attrNameLst>
                                      </p:cBhvr>
                                      <p:to>
                                        <p:strVal val="visible"/>
                                      </p:to>
                                    </p:set>
                                    <p:animEffect transition="in" filter="fade">
                                      <p:cBhvr>
                                        <p:cTn id="13" dur="1000"/>
                                        <p:tgtEl>
                                          <p:spTgt spid="921"/>
                                        </p:tgtEl>
                                      </p:cBhvr>
                                    </p:animEffect>
                                  </p:childTnLst>
                                </p:cTn>
                              </p:par>
                              <p:par>
                                <p:cTn id="14" presetID="10" presetClass="entr" presetSubtype="0" fill="hold" nodeType="withEffect">
                                  <p:stCondLst>
                                    <p:cond delay="0"/>
                                  </p:stCondLst>
                                  <p:childTnLst>
                                    <p:set>
                                      <p:cBhvr>
                                        <p:cTn id="15" dur="1" fill="hold">
                                          <p:stCondLst>
                                            <p:cond delay="0"/>
                                          </p:stCondLst>
                                        </p:cTn>
                                        <p:tgtEl>
                                          <p:spTgt spid="922"/>
                                        </p:tgtEl>
                                        <p:attrNameLst>
                                          <p:attrName>style.visibility</p:attrName>
                                        </p:attrNameLst>
                                      </p:cBhvr>
                                      <p:to>
                                        <p:strVal val="visible"/>
                                      </p:to>
                                    </p:set>
                                    <p:animEffect transition="in" filter="fade">
                                      <p:cBhvr>
                                        <p:cTn id="16" dur="1000"/>
                                        <p:tgtEl>
                                          <p:spTgt spid="922"/>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500"/>
                                        <p:tgtEl>
                                          <p:spTgt spid="11"/>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chemeClr val="accent1"/>
            </a:gs>
            <a:gs pos="100000">
              <a:schemeClr val="accent2"/>
            </a:gs>
          </a:gsLst>
          <a:lin ang="5400012" scaled="0"/>
        </a:gradFill>
        <a:effectLst/>
      </p:bgPr>
    </p:bg>
    <p:spTree>
      <p:nvGrpSpPr>
        <p:cNvPr id="1" name="Shape 824">
          <a:extLst>
            <a:ext uri="{FF2B5EF4-FFF2-40B4-BE49-F238E27FC236}">
              <a16:creationId xmlns:a16="http://schemas.microsoft.com/office/drawing/2014/main" id="{C0671426-1E62-97ED-C1F5-9235E1C10F9B}"/>
            </a:ext>
          </a:extLst>
        </p:cNvPr>
        <p:cNvGrpSpPr/>
        <p:nvPr/>
      </p:nvGrpSpPr>
      <p:grpSpPr>
        <a:xfrm>
          <a:off x="0" y="0"/>
          <a:ext cx="0" cy="0"/>
          <a:chOff x="0" y="0"/>
          <a:chExt cx="0" cy="0"/>
        </a:xfrm>
      </p:grpSpPr>
      <p:sp>
        <p:nvSpPr>
          <p:cNvPr id="826" name="Google Shape;826;p100">
            <a:extLst>
              <a:ext uri="{FF2B5EF4-FFF2-40B4-BE49-F238E27FC236}">
                <a16:creationId xmlns:a16="http://schemas.microsoft.com/office/drawing/2014/main" id="{20406E67-37CA-5EA6-4A3F-BCF1AA3A2498}"/>
              </a:ext>
            </a:extLst>
          </p:cNvPr>
          <p:cNvSpPr txBox="1">
            <a:spLocks noGrp="1"/>
          </p:cNvSpPr>
          <p:nvPr>
            <p:ph type="ctrTitle"/>
          </p:nvPr>
        </p:nvSpPr>
        <p:spPr>
          <a:prstGeom prst="rect">
            <a:avLst/>
          </a:prstGeom>
        </p:spPr>
        <p:txBody>
          <a:bodyPr spcFirstLastPara="1" wrap="square" lIns="91426" tIns="91426" rIns="91426" bIns="91426" anchor="t" anchorCtr="0">
            <a:noAutofit/>
          </a:bodyPr>
          <a:lstStyle/>
          <a:p>
            <a:pPr>
              <a:buClr>
                <a:schemeClr val="dk1"/>
              </a:buClr>
              <a:buSzPts val="1100"/>
            </a:pPr>
            <a:r>
              <a:rPr lang="en-US" dirty="0">
                <a:latin typeface="Bahnschrift Condensed" panose="020B0502040204020203" pitchFamily="34" charset="0"/>
              </a:rPr>
              <a:t>PHÂN TÍCH THIẾT KẾ</a:t>
            </a:r>
            <a:br>
              <a:rPr lang="en-US" dirty="0">
                <a:latin typeface="Bahnschrift Condensed" panose="020B0502040204020203" pitchFamily="34" charset="0"/>
              </a:rPr>
            </a:br>
            <a:r>
              <a:rPr lang="en-US" dirty="0">
                <a:latin typeface="Bahnschrift Condensed" panose="020B0502040204020203" pitchFamily="34" charset="0"/>
              </a:rPr>
              <a:t>&amp; KẾT QUẢ</a:t>
            </a:r>
            <a:endParaRPr dirty="0">
              <a:latin typeface="Bahnschrift Condensed" panose="020B0502040204020203" pitchFamily="34" charset="0"/>
            </a:endParaRPr>
          </a:p>
        </p:txBody>
      </p:sp>
      <p:sp>
        <p:nvSpPr>
          <p:cNvPr id="827" name="Google Shape;827;p100">
            <a:extLst>
              <a:ext uri="{FF2B5EF4-FFF2-40B4-BE49-F238E27FC236}">
                <a16:creationId xmlns:a16="http://schemas.microsoft.com/office/drawing/2014/main" id="{34352E35-BCF6-EF43-F7A9-DE6E695E7673}"/>
              </a:ext>
            </a:extLst>
          </p:cNvPr>
          <p:cNvSpPr txBox="1">
            <a:spLocks noGrp="1"/>
          </p:cNvSpPr>
          <p:nvPr>
            <p:ph type="title" idx="2"/>
          </p:nvPr>
        </p:nvSpPr>
        <p:spPr>
          <a:prstGeom prst="rect">
            <a:avLst/>
          </a:prstGeom>
        </p:spPr>
        <p:txBody>
          <a:bodyPr spcFirstLastPara="1" wrap="square" lIns="91426" tIns="91426" rIns="91426" bIns="91426" anchor="ctr" anchorCtr="0">
            <a:noAutofit/>
          </a:bodyPr>
          <a:lstStyle/>
          <a:p>
            <a:pPr>
              <a:buClr>
                <a:schemeClr val="dk1"/>
              </a:buClr>
              <a:buSzPts val="1100"/>
            </a:pPr>
            <a:r>
              <a:rPr lang="en" dirty="0"/>
              <a:t>03</a:t>
            </a:r>
            <a:endParaRPr dirty="0"/>
          </a:p>
        </p:txBody>
      </p:sp>
    </p:spTree>
    <p:extLst>
      <p:ext uri="{BB962C8B-B14F-4D97-AF65-F5344CB8AC3E}">
        <p14:creationId xmlns:p14="http://schemas.microsoft.com/office/powerpoint/2010/main" val="1828020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827"/>
                                        </p:tgtEl>
                                        <p:attrNameLst>
                                          <p:attrName>style.visibility</p:attrName>
                                        </p:attrNameLst>
                                      </p:cBhvr>
                                      <p:to>
                                        <p:strVal val="visible"/>
                                      </p:to>
                                    </p:set>
                                    <p:anim calcmode="lin" valueType="num">
                                      <p:cBhvr additive="base">
                                        <p:cTn id="7" dur="1000"/>
                                        <p:tgtEl>
                                          <p:spTgt spid="827"/>
                                        </p:tgtEl>
                                        <p:attrNameLst>
                                          <p:attrName>ppt_y</p:attrName>
                                        </p:attrNameLst>
                                      </p:cBhvr>
                                      <p:tavLst>
                                        <p:tav tm="0">
                                          <p:val>
                                            <p:strVal val="#ppt_y-1"/>
                                          </p:val>
                                        </p:tav>
                                        <p:tav tm="100000">
                                          <p:val>
                                            <p:strVal val="#ppt_y"/>
                                          </p:val>
                                        </p:tav>
                                      </p:tavLst>
                                    </p:anim>
                                  </p:childTnLst>
                                </p:cTn>
                              </p:par>
                              <p:par>
                                <p:cTn id="8" presetID="10" presetClass="entr" presetSubtype="0" fill="hold" nodeType="withEffect">
                                  <p:stCondLst>
                                    <p:cond delay="0"/>
                                  </p:stCondLst>
                                  <p:childTnLst>
                                    <p:set>
                                      <p:cBhvr>
                                        <p:cTn id="9" dur="1" fill="hold">
                                          <p:stCondLst>
                                            <p:cond delay="0"/>
                                          </p:stCondLst>
                                        </p:cTn>
                                        <p:tgtEl>
                                          <p:spTgt spid="826"/>
                                        </p:tgtEl>
                                        <p:attrNameLst>
                                          <p:attrName>style.visibility</p:attrName>
                                        </p:attrNameLst>
                                      </p:cBhvr>
                                      <p:to>
                                        <p:strVal val="visible"/>
                                      </p:to>
                                    </p:set>
                                    <p:animEffect transition="in" filter="fade">
                                      <p:cBhvr>
                                        <p:cTn id="10" dur="1000"/>
                                        <p:tgtEl>
                                          <p:spTgt spid="8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69"/>
        <p:cNvGrpSpPr/>
        <p:nvPr/>
      </p:nvGrpSpPr>
      <p:grpSpPr>
        <a:xfrm>
          <a:off x="0" y="0"/>
          <a:ext cx="0" cy="0"/>
          <a:chOff x="0" y="0"/>
          <a:chExt cx="0" cy="0"/>
        </a:xfrm>
      </p:grpSpPr>
      <p:sp>
        <p:nvSpPr>
          <p:cNvPr id="970" name="Google Shape;970;p114"/>
          <p:cNvSpPr txBox="1">
            <a:spLocks noGrp="1"/>
          </p:cNvSpPr>
          <p:nvPr>
            <p:ph type="ctrTitle"/>
          </p:nvPr>
        </p:nvSpPr>
        <p:spPr>
          <a:xfrm>
            <a:off x="457275" y="1931475"/>
            <a:ext cx="2875200" cy="1297800"/>
          </a:xfrm>
          <a:prstGeom prst="rect">
            <a:avLst/>
          </a:prstGeom>
        </p:spPr>
        <p:txBody>
          <a:bodyPr spcFirstLastPara="1" wrap="square" lIns="91426" tIns="91426" rIns="91426" bIns="91426" anchor="t" anchorCtr="0">
            <a:noAutofit/>
          </a:bodyPr>
          <a:lstStyle/>
          <a:p>
            <a:r>
              <a:rPr lang="en" sz="3200" dirty="0">
                <a:latin typeface="Bahnschrift Condensed" panose="020B0502040204020203" pitchFamily="34" charset="0"/>
              </a:rPr>
              <a:t>PHÂN TÍCH THIẾT KẾ</a:t>
            </a:r>
            <a:endParaRPr sz="3200" dirty="0">
              <a:latin typeface="Bahnschrift Condensed" panose="020B0502040204020203" pitchFamily="34" charset="0"/>
            </a:endParaRPr>
          </a:p>
        </p:txBody>
      </p:sp>
      <p:sp>
        <p:nvSpPr>
          <p:cNvPr id="974" name="Google Shape;974;p114"/>
          <p:cNvSpPr txBox="1">
            <a:spLocks noGrp="1"/>
          </p:cNvSpPr>
          <p:nvPr>
            <p:ph type="ctrTitle" idx="4"/>
          </p:nvPr>
        </p:nvSpPr>
        <p:spPr>
          <a:xfrm flipH="1">
            <a:off x="4838200" y="2580375"/>
            <a:ext cx="3242700" cy="265800"/>
          </a:xfrm>
          <a:prstGeom prst="rect">
            <a:avLst/>
          </a:prstGeom>
        </p:spPr>
        <p:txBody>
          <a:bodyPr spcFirstLastPara="1" wrap="square" lIns="91426" tIns="91426" rIns="91426" bIns="91426" anchor="b" anchorCtr="0">
            <a:noAutofit/>
          </a:bodyPr>
          <a:lstStyle/>
          <a:p>
            <a:pPr>
              <a:buClr>
                <a:schemeClr val="dk1"/>
              </a:buClr>
              <a:buSzPts val="1100"/>
            </a:pPr>
            <a:r>
              <a:rPr lang="en-US" dirty="0">
                <a:latin typeface="Bahnschrift Condensed" panose="020B0502040204020203" pitchFamily="34" charset="0"/>
              </a:rPr>
              <a:t>CƠ SỞ DỮ LIỆU</a:t>
            </a:r>
            <a:endParaRPr dirty="0">
              <a:latin typeface="Bahnschrift Condensed" panose="020B0502040204020203" pitchFamily="34" charset="0"/>
            </a:endParaRPr>
          </a:p>
        </p:txBody>
      </p:sp>
      <p:sp>
        <p:nvSpPr>
          <p:cNvPr id="5" name="Title 4">
            <a:extLst>
              <a:ext uri="{FF2B5EF4-FFF2-40B4-BE49-F238E27FC236}">
                <a16:creationId xmlns:a16="http://schemas.microsoft.com/office/drawing/2014/main" id="{EC888E5C-B60A-B0BB-276C-0FEF98DEF50B}"/>
              </a:ext>
            </a:extLst>
          </p:cNvPr>
          <p:cNvSpPr>
            <a:spLocks noGrp="1"/>
          </p:cNvSpPr>
          <p:nvPr>
            <p:ph type="ctrTitle" idx="3"/>
          </p:nvPr>
        </p:nvSpPr>
        <p:spPr>
          <a:xfrm>
            <a:off x="4838200" y="284631"/>
            <a:ext cx="3242700" cy="265800"/>
          </a:xfrm>
        </p:spPr>
        <p:txBody>
          <a:bodyPr/>
          <a:lstStyle/>
          <a:p>
            <a:r>
              <a:rPr lang="en-US" dirty="0">
                <a:latin typeface="Bahnschrift Condensed" panose="020B0502040204020203" pitchFamily="34" charset="0"/>
              </a:rPr>
              <a:t>SƠ ĐỒ USECASE TỔNG QUÁT</a:t>
            </a:r>
          </a:p>
        </p:txBody>
      </p:sp>
      <p:pic>
        <p:nvPicPr>
          <p:cNvPr id="8" name="Picture 7">
            <a:extLst>
              <a:ext uri="{FF2B5EF4-FFF2-40B4-BE49-F238E27FC236}">
                <a16:creationId xmlns:a16="http://schemas.microsoft.com/office/drawing/2014/main" id="{F599353F-7F9D-C732-FD2D-A1B212D41519}"/>
              </a:ext>
            </a:extLst>
          </p:cNvPr>
          <p:cNvPicPr>
            <a:picLocks noChangeAspect="1"/>
          </p:cNvPicPr>
          <p:nvPr/>
        </p:nvPicPr>
        <p:blipFill rotWithShape="1">
          <a:blip r:embed="rId3"/>
          <a:srcRect l="18246" t="18497" r="17886" b="16372"/>
          <a:stretch/>
        </p:blipFill>
        <p:spPr bwMode="auto">
          <a:xfrm>
            <a:off x="4434497" y="2894454"/>
            <a:ext cx="4056360" cy="1670671"/>
          </a:xfrm>
          <a:prstGeom prst="rect">
            <a:avLst/>
          </a:prstGeom>
          <a:ln w="12700">
            <a:solidFill>
              <a:schemeClr val="tx1"/>
            </a:solidFill>
          </a:ln>
          <a:extLst>
            <a:ext uri="{53640926-AAD7-44D8-BBD7-CCE9431645EC}">
              <a14:shadowObscured xmlns:a14="http://schemas.microsoft.com/office/drawing/2010/main"/>
            </a:ext>
          </a:extLst>
        </p:spPr>
      </p:pic>
      <p:pic>
        <p:nvPicPr>
          <p:cNvPr id="9" name="image11.png">
            <a:extLst>
              <a:ext uri="{FF2B5EF4-FFF2-40B4-BE49-F238E27FC236}">
                <a16:creationId xmlns:a16="http://schemas.microsoft.com/office/drawing/2014/main" id="{EC4857B0-821E-3C17-0584-B49065C9661C}"/>
              </a:ext>
            </a:extLst>
          </p:cNvPr>
          <p:cNvPicPr/>
          <p:nvPr/>
        </p:nvPicPr>
        <p:blipFill>
          <a:blip r:embed="rId4"/>
          <a:srcRect l="34125" t="8894" r="19436" b="20637"/>
          <a:stretch>
            <a:fillRect/>
          </a:stretch>
        </p:blipFill>
        <p:spPr>
          <a:xfrm>
            <a:off x="4434497" y="550431"/>
            <a:ext cx="4056360" cy="1698616"/>
          </a:xfrm>
          <a:prstGeom prst="rect">
            <a:avLst/>
          </a:prstGeom>
          <a:ln w="12700">
            <a:solidFill>
              <a:srgbClr val="000000"/>
            </a:solidFill>
            <a:prstDash val="soli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70"/>
                                        </p:tgtEl>
                                        <p:attrNameLst>
                                          <p:attrName>style.visibility</p:attrName>
                                        </p:attrNameLst>
                                      </p:cBhvr>
                                      <p:to>
                                        <p:strVal val="visible"/>
                                      </p:to>
                                    </p:set>
                                    <p:animEffect transition="in" filter="fade">
                                      <p:cBhvr>
                                        <p:cTn id="7" dur="1000"/>
                                        <p:tgtEl>
                                          <p:spTgt spid="97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74"/>
                                        </p:tgtEl>
                                        <p:attrNameLst>
                                          <p:attrName>style.visibility</p:attrName>
                                        </p:attrNameLst>
                                      </p:cBhvr>
                                      <p:to>
                                        <p:strVal val="visible"/>
                                      </p:to>
                                    </p:set>
                                    <p:animEffect transition="in" filter="fade">
                                      <p:cBhvr>
                                        <p:cTn id="12" dur="500"/>
                                        <p:tgtEl>
                                          <p:spTgt spid="97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29"/>
        <p:cNvGrpSpPr/>
        <p:nvPr/>
      </p:nvGrpSpPr>
      <p:grpSpPr>
        <a:xfrm>
          <a:off x="0" y="0"/>
          <a:ext cx="0" cy="0"/>
          <a:chOff x="0" y="0"/>
          <a:chExt cx="0" cy="0"/>
        </a:xfrm>
      </p:grpSpPr>
      <p:pic>
        <p:nvPicPr>
          <p:cNvPr id="1230" name="Google Shape;1230;p127"/>
          <p:cNvPicPr preferRelativeResize="0"/>
          <p:nvPr/>
        </p:nvPicPr>
        <p:blipFill rotWithShape="1">
          <a:blip r:embed="rId3">
            <a:alphaModFix/>
          </a:blip>
          <a:srcRect/>
          <a:stretch/>
        </p:blipFill>
        <p:spPr>
          <a:xfrm>
            <a:off x="1237701" y="819025"/>
            <a:ext cx="6851052" cy="3647349"/>
          </a:xfrm>
          <a:prstGeom prst="rect">
            <a:avLst/>
          </a:prstGeom>
          <a:noFill/>
          <a:ln>
            <a:noFill/>
          </a:ln>
        </p:spPr>
      </p:pic>
      <p:sp>
        <p:nvSpPr>
          <p:cNvPr id="1231" name="Google Shape;1231;p127"/>
          <p:cNvSpPr txBox="1">
            <a:spLocks noGrp="1"/>
          </p:cNvSpPr>
          <p:nvPr>
            <p:ph type="ctrTitle"/>
          </p:nvPr>
        </p:nvSpPr>
        <p:spPr>
          <a:prstGeom prst="rect">
            <a:avLst/>
          </a:prstGeom>
        </p:spPr>
        <p:txBody>
          <a:bodyPr spcFirstLastPara="1" wrap="square" lIns="91426" tIns="91426" rIns="91426" bIns="91426" anchor="t" anchorCtr="0">
            <a:noAutofit/>
          </a:bodyPr>
          <a:lstStyle/>
          <a:p>
            <a:r>
              <a:rPr lang="en" dirty="0">
                <a:latin typeface="Bahnschrift Condensed" panose="020B0502040204020203" pitchFamily="34" charset="0"/>
              </a:rPr>
              <a:t>KẾT QUẢ</a:t>
            </a:r>
            <a:endParaRPr dirty="0">
              <a:latin typeface="Bahnschrift Condensed" panose="020B0502040204020203" pitchFamily="34" charset="0"/>
            </a:endParaRPr>
          </a:p>
        </p:txBody>
      </p:sp>
      <p:sp>
        <p:nvSpPr>
          <p:cNvPr id="1232" name="Google Shape;1232;p127"/>
          <p:cNvSpPr txBox="1"/>
          <p:nvPr/>
        </p:nvSpPr>
        <p:spPr>
          <a:xfrm>
            <a:off x="3045376" y="4199347"/>
            <a:ext cx="3051300" cy="536700"/>
          </a:xfrm>
          <a:prstGeom prst="rect">
            <a:avLst/>
          </a:prstGeom>
          <a:noFill/>
          <a:ln>
            <a:noFill/>
          </a:ln>
        </p:spPr>
        <p:txBody>
          <a:bodyPr spcFirstLastPara="1" wrap="square" lIns="91426" tIns="91426" rIns="91426" bIns="91426" anchor="ctr" anchorCtr="0">
            <a:noAutofit/>
          </a:bodyPr>
          <a:lstStyle/>
          <a:p>
            <a:pPr algn="ctr">
              <a:buClr>
                <a:schemeClr val="dk1"/>
              </a:buClr>
              <a:buSzPts val="1100"/>
            </a:pPr>
            <a:r>
              <a:rPr lang="en" sz="1401" dirty="0">
                <a:solidFill>
                  <a:schemeClr val="lt1"/>
                </a:solidFill>
                <a:latin typeface="Roboto Condensed Light"/>
                <a:ea typeface="Roboto Condensed Light"/>
                <a:cs typeface="Roboto Condensed Light"/>
                <a:sym typeface="Roboto Condensed Light"/>
              </a:rPr>
              <a:t>Giao diện người dùng</a:t>
            </a:r>
            <a:endParaRPr sz="1200" dirty="0">
              <a:solidFill>
                <a:schemeClr val="lt1"/>
              </a:solidFill>
              <a:latin typeface="Roboto Condensed Light"/>
              <a:ea typeface="Roboto Condensed Light"/>
              <a:cs typeface="Roboto Condensed Light"/>
              <a:sym typeface="Roboto Condensed Light"/>
            </a:endParaRPr>
          </a:p>
        </p:txBody>
      </p:sp>
      <p:pic>
        <p:nvPicPr>
          <p:cNvPr id="3" name="Hình ảnh 2" descr="Ảnh có chứa văn bản, đồ điện tử, ảnh chụp màn hình, phần mềm&#10;&#10;Mô tả được tạo tự động">
            <a:extLst>
              <a:ext uri="{FF2B5EF4-FFF2-40B4-BE49-F238E27FC236}">
                <a16:creationId xmlns:a16="http://schemas.microsoft.com/office/drawing/2014/main" id="{72E32AD1-7588-E7AC-F064-EFEC91C679BD}"/>
              </a:ext>
            </a:extLst>
          </p:cNvPr>
          <p:cNvPicPr>
            <a:picLocks noChangeAspect="1"/>
          </p:cNvPicPr>
          <p:nvPr/>
        </p:nvPicPr>
        <p:blipFill>
          <a:blip r:embed="rId4"/>
          <a:stretch>
            <a:fillRect/>
          </a:stretch>
        </p:blipFill>
        <p:spPr>
          <a:xfrm>
            <a:off x="2955845" y="1387892"/>
            <a:ext cx="3124295" cy="197450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32"/>
                                        </p:tgtEl>
                                        <p:attrNameLst>
                                          <p:attrName>style.visibility</p:attrName>
                                        </p:attrNameLst>
                                      </p:cBhvr>
                                      <p:to>
                                        <p:strVal val="visible"/>
                                      </p:to>
                                    </p:set>
                                    <p:anim calcmode="lin" valueType="num">
                                      <p:cBhvr additive="base">
                                        <p:cTn id="7" dur="1000"/>
                                        <p:tgtEl>
                                          <p:spTgt spid="123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229">
          <a:extLst>
            <a:ext uri="{FF2B5EF4-FFF2-40B4-BE49-F238E27FC236}">
              <a16:creationId xmlns:a16="http://schemas.microsoft.com/office/drawing/2014/main" id="{734EF3D4-7B5D-32A5-A71E-783C343F7310}"/>
            </a:ext>
          </a:extLst>
        </p:cNvPr>
        <p:cNvGrpSpPr/>
        <p:nvPr/>
      </p:nvGrpSpPr>
      <p:grpSpPr>
        <a:xfrm>
          <a:off x="0" y="0"/>
          <a:ext cx="0" cy="0"/>
          <a:chOff x="0" y="0"/>
          <a:chExt cx="0" cy="0"/>
        </a:xfrm>
      </p:grpSpPr>
      <p:pic>
        <p:nvPicPr>
          <p:cNvPr id="1230" name="Google Shape;1230;p127">
            <a:extLst>
              <a:ext uri="{FF2B5EF4-FFF2-40B4-BE49-F238E27FC236}">
                <a16:creationId xmlns:a16="http://schemas.microsoft.com/office/drawing/2014/main" id="{BA4C91F5-56C2-8975-CBB5-2A4CAB02809E}"/>
              </a:ext>
            </a:extLst>
          </p:cNvPr>
          <p:cNvPicPr preferRelativeResize="0"/>
          <p:nvPr/>
        </p:nvPicPr>
        <p:blipFill rotWithShape="1">
          <a:blip r:embed="rId3">
            <a:alphaModFix/>
          </a:blip>
          <a:srcRect/>
          <a:stretch/>
        </p:blipFill>
        <p:spPr>
          <a:xfrm>
            <a:off x="1237701" y="819025"/>
            <a:ext cx="6851052" cy="3647349"/>
          </a:xfrm>
          <a:prstGeom prst="rect">
            <a:avLst/>
          </a:prstGeom>
          <a:noFill/>
          <a:ln>
            <a:noFill/>
          </a:ln>
        </p:spPr>
      </p:pic>
      <p:sp>
        <p:nvSpPr>
          <p:cNvPr id="1231" name="Google Shape;1231;p127">
            <a:extLst>
              <a:ext uri="{FF2B5EF4-FFF2-40B4-BE49-F238E27FC236}">
                <a16:creationId xmlns:a16="http://schemas.microsoft.com/office/drawing/2014/main" id="{844B4DEE-FD42-7995-7545-BF917C4EA58C}"/>
              </a:ext>
            </a:extLst>
          </p:cNvPr>
          <p:cNvSpPr txBox="1">
            <a:spLocks noGrp="1"/>
          </p:cNvSpPr>
          <p:nvPr>
            <p:ph type="ctrTitle"/>
          </p:nvPr>
        </p:nvSpPr>
        <p:spPr>
          <a:prstGeom prst="rect">
            <a:avLst/>
          </a:prstGeom>
        </p:spPr>
        <p:txBody>
          <a:bodyPr spcFirstLastPara="1" wrap="square" lIns="91426" tIns="91426" rIns="91426" bIns="91426" anchor="t" anchorCtr="0">
            <a:noAutofit/>
          </a:bodyPr>
          <a:lstStyle/>
          <a:p>
            <a:r>
              <a:rPr lang="en" dirty="0">
                <a:latin typeface="Bahnschrift Condensed" panose="020B0502040204020203" pitchFamily="34" charset="0"/>
              </a:rPr>
              <a:t>KẾT QUẢ</a:t>
            </a:r>
            <a:endParaRPr dirty="0">
              <a:latin typeface="Bahnschrift Condensed" panose="020B0502040204020203" pitchFamily="34" charset="0"/>
            </a:endParaRPr>
          </a:p>
        </p:txBody>
      </p:sp>
      <p:sp>
        <p:nvSpPr>
          <p:cNvPr id="1232" name="Google Shape;1232;p127">
            <a:extLst>
              <a:ext uri="{FF2B5EF4-FFF2-40B4-BE49-F238E27FC236}">
                <a16:creationId xmlns:a16="http://schemas.microsoft.com/office/drawing/2014/main" id="{D3F6688A-FAD3-3E5F-882F-EB1ECB317660}"/>
              </a:ext>
            </a:extLst>
          </p:cNvPr>
          <p:cNvSpPr txBox="1"/>
          <p:nvPr/>
        </p:nvSpPr>
        <p:spPr>
          <a:xfrm>
            <a:off x="3045376" y="4199347"/>
            <a:ext cx="3051300" cy="536700"/>
          </a:xfrm>
          <a:prstGeom prst="rect">
            <a:avLst/>
          </a:prstGeom>
          <a:noFill/>
          <a:ln>
            <a:noFill/>
          </a:ln>
        </p:spPr>
        <p:txBody>
          <a:bodyPr spcFirstLastPara="1" wrap="square" lIns="91426" tIns="91426" rIns="91426" bIns="91426" anchor="ctr" anchorCtr="0">
            <a:noAutofit/>
          </a:bodyPr>
          <a:lstStyle/>
          <a:p>
            <a:pPr algn="ctr">
              <a:buClr>
                <a:schemeClr val="dk1"/>
              </a:buClr>
              <a:buSzPts val="1100"/>
            </a:pPr>
            <a:r>
              <a:rPr lang="en" sz="1401" dirty="0">
                <a:solidFill>
                  <a:schemeClr val="lt1"/>
                </a:solidFill>
                <a:latin typeface="Roboto Condensed Light"/>
                <a:ea typeface="Roboto Condensed Light"/>
                <a:cs typeface="Roboto Condensed Light"/>
                <a:sym typeface="Roboto Condensed Light"/>
              </a:rPr>
              <a:t>Giao diện quản trị viên</a:t>
            </a:r>
            <a:endParaRPr sz="1200" dirty="0">
              <a:solidFill>
                <a:schemeClr val="lt1"/>
              </a:solidFill>
              <a:latin typeface="Roboto Condensed Light"/>
              <a:ea typeface="Roboto Condensed Light"/>
              <a:cs typeface="Roboto Condensed Light"/>
              <a:sym typeface="Roboto Condensed Light"/>
            </a:endParaRPr>
          </a:p>
        </p:txBody>
      </p:sp>
      <p:pic>
        <p:nvPicPr>
          <p:cNvPr id="3" name="Hình ảnh 2">
            <a:extLst>
              <a:ext uri="{FF2B5EF4-FFF2-40B4-BE49-F238E27FC236}">
                <a16:creationId xmlns:a16="http://schemas.microsoft.com/office/drawing/2014/main" id="{87C7BB16-EA29-8CD0-0F7B-35544D096ECC}"/>
              </a:ext>
            </a:extLst>
          </p:cNvPr>
          <p:cNvPicPr>
            <a:picLocks noChangeAspect="1"/>
          </p:cNvPicPr>
          <p:nvPr/>
        </p:nvPicPr>
        <p:blipFill>
          <a:blip r:embed="rId4"/>
          <a:stretch>
            <a:fillRect/>
          </a:stretch>
        </p:blipFill>
        <p:spPr>
          <a:xfrm>
            <a:off x="2968568" y="1418400"/>
            <a:ext cx="3122624" cy="1951200"/>
          </a:xfrm>
          <a:prstGeom prst="rect">
            <a:avLst/>
          </a:prstGeom>
        </p:spPr>
      </p:pic>
    </p:spTree>
    <p:extLst>
      <p:ext uri="{BB962C8B-B14F-4D97-AF65-F5344CB8AC3E}">
        <p14:creationId xmlns:p14="http://schemas.microsoft.com/office/powerpoint/2010/main" val="2519483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32"/>
                                        </p:tgtEl>
                                        <p:attrNameLst>
                                          <p:attrName>style.visibility</p:attrName>
                                        </p:attrNameLst>
                                      </p:cBhvr>
                                      <p:to>
                                        <p:strVal val="visible"/>
                                      </p:to>
                                    </p:set>
                                    <p:anim calcmode="lin" valueType="num">
                                      <p:cBhvr additive="base">
                                        <p:cTn id="7" dur="1000"/>
                                        <p:tgtEl>
                                          <p:spTgt spid="123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831">
          <a:extLst>
            <a:ext uri="{FF2B5EF4-FFF2-40B4-BE49-F238E27FC236}">
              <a16:creationId xmlns:a16="http://schemas.microsoft.com/office/drawing/2014/main" id="{26ADFF50-ED9E-47A5-2FAA-C34C6E9A714A}"/>
            </a:ext>
          </a:extLst>
        </p:cNvPr>
        <p:cNvGrpSpPr/>
        <p:nvPr/>
      </p:nvGrpSpPr>
      <p:grpSpPr>
        <a:xfrm>
          <a:off x="0" y="0"/>
          <a:ext cx="0" cy="0"/>
          <a:chOff x="0" y="0"/>
          <a:chExt cx="0" cy="0"/>
        </a:xfrm>
      </p:grpSpPr>
      <p:sp>
        <p:nvSpPr>
          <p:cNvPr id="833" name="Google Shape;833;p101">
            <a:extLst>
              <a:ext uri="{FF2B5EF4-FFF2-40B4-BE49-F238E27FC236}">
                <a16:creationId xmlns:a16="http://schemas.microsoft.com/office/drawing/2014/main" id="{69B186D5-4C5C-F56D-B13C-F90A3805A4C2}"/>
              </a:ext>
            </a:extLst>
          </p:cNvPr>
          <p:cNvSpPr txBox="1">
            <a:spLocks noGrp="1"/>
          </p:cNvSpPr>
          <p:nvPr>
            <p:ph type="ctrTitle"/>
          </p:nvPr>
        </p:nvSpPr>
        <p:spPr>
          <a:xfrm>
            <a:off x="2422500" y="2472375"/>
            <a:ext cx="4299001" cy="664200"/>
          </a:xfrm>
          <a:prstGeom prst="rect">
            <a:avLst/>
          </a:prstGeom>
        </p:spPr>
        <p:txBody>
          <a:bodyPr spcFirstLastPara="1" wrap="square" lIns="91426" tIns="91426" rIns="91426" bIns="91426" anchor="t" anchorCtr="0">
            <a:noAutofit/>
          </a:bodyPr>
          <a:lstStyle/>
          <a:p>
            <a:pPr>
              <a:buClr>
                <a:schemeClr val="dk1"/>
              </a:buClr>
              <a:buSzPts val="1100"/>
            </a:pPr>
            <a:r>
              <a:rPr lang="en" dirty="0">
                <a:latin typeface="Bahnschrift Condensed" panose="020B0502040204020203" pitchFamily="34" charset="0"/>
                <a:ea typeface="Zilla Slab" pitchFamily="2" charset="0"/>
              </a:rPr>
              <a:t>KẾT LUẬN</a:t>
            </a:r>
            <a:endParaRPr dirty="0">
              <a:latin typeface="Bahnschrift Condensed" panose="020B0502040204020203" pitchFamily="34" charset="0"/>
              <a:ea typeface="Zilla Slab" pitchFamily="2" charset="0"/>
            </a:endParaRPr>
          </a:p>
        </p:txBody>
      </p:sp>
      <p:sp>
        <p:nvSpPr>
          <p:cNvPr id="834" name="Google Shape;834;p101">
            <a:extLst>
              <a:ext uri="{FF2B5EF4-FFF2-40B4-BE49-F238E27FC236}">
                <a16:creationId xmlns:a16="http://schemas.microsoft.com/office/drawing/2014/main" id="{359F9DA8-5471-35EF-3463-429C6ED09A24}"/>
              </a:ext>
            </a:extLst>
          </p:cNvPr>
          <p:cNvSpPr txBox="1">
            <a:spLocks noGrp="1"/>
          </p:cNvSpPr>
          <p:nvPr>
            <p:ph type="title" idx="2"/>
          </p:nvPr>
        </p:nvSpPr>
        <p:spPr>
          <a:xfrm>
            <a:off x="2422500" y="1419750"/>
            <a:ext cx="4299001" cy="1098000"/>
          </a:xfrm>
          <a:prstGeom prst="rect">
            <a:avLst/>
          </a:prstGeom>
        </p:spPr>
        <p:txBody>
          <a:bodyPr spcFirstLastPara="1" wrap="square" lIns="91426" tIns="91426" rIns="91426" bIns="91426" anchor="ctr" anchorCtr="0">
            <a:noAutofit/>
          </a:bodyPr>
          <a:lstStyle/>
          <a:p>
            <a:pPr>
              <a:buClr>
                <a:schemeClr val="dk1"/>
              </a:buClr>
              <a:buSzPts val="1100"/>
            </a:pPr>
            <a:r>
              <a:rPr lang="en" dirty="0"/>
              <a:t>04</a:t>
            </a:r>
            <a:endParaRPr dirty="0"/>
          </a:p>
        </p:txBody>
      </p:sp>
    </p:spTree>
    <p:extLst>
      <p:ext uri="{BB962C8B-B14F-4D97-AF65-F5344CB8AC3E}">
        <p14:creationId xmlns:p14="http://schemas.microsoft.com/office/powerpoint/2010/main" val="3108660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34"/>
                                        </p:tgtEl>
                                        <p:attrNameLst>
                                          <p:attrName>style.visibility</p:attrName>
                                        </p:attrNameLst>
                                      </p:cBhvr>
                                      <p:to>
                                        <p:strVal val="visible"/>
                                      </p:to>
                                    </p:set>
                                    <p:animEffect transition="in" filter="fade">
                                      <p:cBhvr>
                                        <p:cTn id="7" dur="1000"/>
                                        <p:tgtEl>
                                          <p:spTgt spid="83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33"/>
                                        </p:tgtEl>
                                        <p:attrNameLst>
                                          <p:attrName>style.visibility</p:attrName>
                                        </p:attrNameLst>
                                      </p:cBhvr>
                                      <p:to>
                                        <p:strVal val="visible"/>
                                      </p:to>
                                    </p:set>
                                    <p:animEffect transition="in" filter="fade">
                                      <p:cBhvr>
                                        <p:cTn id="12" dur="1000"/>
                                        <p:tgtEl>
                                          <p:spTgt spid="8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994"/>
        <p:cNvGrpSpPr/>
        <p:nvPr/>
      </p:nvGrpSpPr>
      <p:grpSpPr>
        <a:xfrm>
          <a:off x="0" y="0"/>
          <a:ext cx="0" cy="0"/>
          <a:chOff x="0" y="0"/>
          <a:chExt cx="0" cy="0"/>
        </a:xfrm>
      </p:grpSpPr>
      <p:sp>
        <p:nvSpPr>
          <p:cNvPr id="995" name="Google Shape;995;p115"/>
          <p:cNvSpPr txBox="1">
            <a:spLocks noGrp="1"/>
          </p:cNvSpPr>
          <p:nvPr>
            <p:ph type="ctrTitle"/>
          </p:nvPr>
        </p:nvSpPr>
        <p:spPr>
          <a:prstGeom prst="rect">
            <a:avLst/>
          </a:prstGeom>
        </p:spPr>
        <p:txBody>
          <a:bodyPr spcFirstLastPara="1" wrap="square" lIns="91426" tIns="91426" rIns="91426" bIns="91426" anchor="b" anchorCtr="0">
            <a:noAutofit/>
          </a:bodyPr>
          <a:lstStyle/>
          <a:p>
            <a:pPr>
              <a:buClr>
                <a:schemeClr val="dk1"/>
              </a:buClr>
              <a:buSzPts val="1100"/>
            </a:pPr>
            <a:r>
              <a:rPr lang="en" dirty="0">
                <a:latin typeface="Bahnschrift Condensed" panose="020B0502040204020203" pitchFamily="34" charset="0"/>
              </a:rPr>
              <a:t>Kết quả đạt được</a:t>
            </a:r>
            <a:endParaRPr dirty="0">
              <a:latin typeface="Bahnschrift Condensed" panose="020B0502040204020203" pitchFamily="34" charset="0"/>
            </a:endParaRPr>
          </a:p>
        </p:txBody>
      </p:sp>
      <p:sp>
        <p:nvSpPr>
          <p:cNvPr id="996" name="Google Shape;996;p115"/>
          <p:cNvSpPr txBox="1">
            <a:spLocks noGrp="1"/>
          </p:cNvSpPr>
          <p:nvPr>
            <p:ph type="subTitle" idx="1"/>
          </p:nvPr>
        </p:nvSpPr>
        <p:spPr>
          <a:xfrm>
            <a:off x="2413191" y="2640476"/>
            <a:ext cx="4333820" cy="651600"/>
          </a:xfrm>
          <a:prstGeom prst="rect">
            <a:avLst/>
          </a:prstGeom>
        </p:spPr>
        <p:txBody>
          <a:bodyPr spcFirstLastPara="1" wrap="square" lIns="91426" tIns="91426" rIns="91426" bIns="91426" anchor="t" anchorCtr="0">
            <a:noAutofit/>
          </a:bodyPr>
          <a:lstStyle/>
          <a:p>
            <a:pPr marL="0" indent="0">
              <a:buClr>
                <a:schemeClr val="dk1"/>
              </a:buClr>
              <a:buSzPts val="1100"/>
            </a:pPr>
            <a:r>
              <a:rPr lang="en" dirty="0"/>
              <a:t>Đã xây dựng được trang web với các chức năng như đăng nhập, đăng kí, đặt hàng dành cho khách hàng và các chức năng đăng nhập, quản lý dành cho quản trị viên</a:t>
            </a: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95"/>
                                        </p:tgtEl>
                                        <p:attrNameLst>
                                          <p:attrName>style.visibility</p:attrName>
                                        </p:attrNameLst>
                                      </p:cBhvr>
                                      <p:to>
                                        <p:strVal val="visible"/>
                                      </p:to>
                                    </p:set>
                                    <p:animEffect transition="in" filter="fade">
                                      <p:cBhvr>
                                        <p:cTn id="7" dur="1000"/>
                                        <p:tgtEl>
                                          <p:spTgt spid="99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96"/>
                                        </p:tgtEl>
                                        <p:attrNameLst>
                                          <p:attrName>style.visibility</p:attrName>
                                        </p:attrNameLst>
                                      </p:cBhvr>
                                      <p:to>
                                        <p:strVal val="visible"/>
                                      </p:to>
                                    </p:set>
                                    <p:animEffect transition="in" filter="fade">
                                      <p:cBhvr>
                                        <p:cTn id="12" dur="1000"/>
                                        <p:tgtEl>
                                          <p:spTgt spid="9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960"/>
        <p:cNvGrpSpPr/>
        <p:nvPr/>
      </p:nvGrpSpPr>
      <p:grpSpPr>
        <a:xfrm>
          <a:off x="0" y="0"/>
          <a:ext cx="0" cy="0"/>
          <a:chOff x="0" y="0"/>
          <a:chExt cx="0" cy="0"/>
        </a:xfrm>
      </p:grpSpPr>
      <p:sp>
        <p:nvSpPr>
          <p:cNvPr id="962" name="Google Shape;962;p113"/>
          <p:cNvSpPr txBox="1">
            <a:spLocks noGrp="1"/>
          </p:cNvSpPr>
          <p:nvPr>
            <p:ph type="subTitle" idx="1"/>
          </p:nvPr>
        </p:nvSpPr>
        <p:spPr>
          <a:xfrm>
            <a:off x="2336850" y="2558805"/>
            <a:ext cx="2085600" cy="1190100"/>
          </a:xfrm>
          <a:prstGeom prst="rect">
            <a:avLst/>
          </a:prstGeom>
        </p:spPr>
        <p:txBody>
          <a:bodyPr spcFirstLastPara="1" wrap="square" lIns="91426" tIns="91426" rIns="91426" bIns="91426" anchor="t" anchorCtr="0">
            <a:noAutofit/>
          </a:bodyPr>
          <a:lstStyle/>
          <a:p>
            <a:pPr marL="0" indent="0">
              <a:buClr>
                <a:schemeClr val="dk1"/>
              </a:buClr>
              <a:buSzPts val="1100"/>
            </a:pPr>
            <a:r>
              <a:rPr lang="en" dirty="0"/>
              <a:t>Trang web chưa đầy đủ tất cả chức năng, còn thiếu sót như chưa có thanh toán online, chưa có quảng cáo khuyến mại,v.v.</a:t>
            </a:r>
            <a:endParaRPr dirty="0"/>
          </a:p>
        </p:txBody>
      </p:sp>
      <p:sp>
        <p:nvSpPr>
          <p:cNvPr id="963" name="Google Shape;963;p113"/>
          <p:cNvSpPr txBox="1">
            <a:spLocks noGrp="1"/>
          </p:cNvSpPr>
          <p:nvPr>
            <p:ph type="subTitle" idx="2"/>
          </p:nvPr>
        </p:nvSpPr>
        <p:spPr>
          <a:xfrm>
            <a:off x="4721650" y="2781757"/>
            <a:ext cx="2085600" cy="1190100"/>
          </a:xfrm>
          <a:prstGeom prst="rect">
            <a:avLst/>
          </a:prstGeom>
        </p:spPr>
        <p:txBody>
          <a:bodyPr spcFirstLastPara="1" wrap="square" lIns="91426" tIns="91426" rIns="91426" bIns="91426" anchor="t" anchorCtr="0">
            <a:noAutofit/>
          </a:bodyPr>
          <a:lstStyle/>
          <a:p>
            <a:pPr marL="0" indent="0">
              <a:buClr>
                <a:schemeClr val="dk1"/>
              </a:buClr>
              <a:buSzPts val="1100"/>
            </a:pPr>
            <a:r>
              <a:rPr lang="en" dirty="0"/>
              <a:t>Thiết kế giao diện, màu sắc, bố cục còn thiếu chuyên nghiệp</a:t>
            </a:r>
            <a:endParaRPr dirty="0"/>
          </a:p>
        </p:txBody>
      </p:sp>
      <p:sp>
        <p:nvSpPr>
          <p:cNvPr id="961" name="Google Shape;961;p113"/>
          <p:cNvSpPr txBox="1">
            <a:spLocks noGrp="1"/>
          </p:cNvSpPr>
          <p:nvPr>
            <p:ph type="ctrTitle"/>
          </p:nvPr>
        </p:nvSpPr>
        <p:spPr>
          <a:prstGeom prst="rect">
            <a:avLst/>
          </a:prstGeom>
        </p:spPr>
        <p:txBody>
          <a:bodyPr spcFirstLastPara="1" wrap="square" lIns="91426" tIns="91426" rIns="91426" bIns="91426" anchor="t" anchorCtr="0">
            <a:noAutofit/>
          </a:bodyPr>
          <a:lstStyle/>
          <a:p>
            <a:pPr>
              <a:buClr>
                <a:schemeClr val="dk1"/>
              </a:buClr>
              <a:buSzPts val="1100"/>
            </a:pPr>
            <a:r>
              <a:rPr lang="en-US" dirty="0">
                <a:latin typeface="Bahnschrift Condensed" panose="020B0502040204020203" pitchFamily="34" charset="0"/>
              </a:rPr>
              <a:t>HẠN CHẾ</a:t>
            </a:r>
            <a:endParaRPr dirty="0">
              <a:latin typeface="Bahnschrift Condensed" panose="020B0502040204020203"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961"/>
                                        </p:tgtEl>
                                        <p:attrNameLst>
                                          <p:attrName>style.visibility</p:attrName>
                                        </p:attrNameLst>
                                      </p:cBhvr>
                                      <p:to>
                                        <p:strVal val="visible"/>
                                      </p:to>
                                    </p:set>
                                    <p:anim calcmode="lin" valueType="num">
                                      <p:cBhvr additive="base">
                                        <p:cTn id="7" dur="1000"/>
                                        <p:tgtEl>
                                          <p:spTgt spid="961"/>
                                        </p:tgtEl>
                                        <p:attrNameLst>
                                          <p:attrName>ppt_y</p:attrName>
                                        </p:attrNameLst>
                                      </p:cBhvr>
                                      <p:tavLst>
                                        <p:tav tm="0">
                                          <p:val>
                                            <p:strVal val="#ppt_y-1"/>
                                          </p:val>
                                        </p:tav>
                                        <p:tav tm="100000">
                                          <p:val>
                                            <p:strVal val="#ppt_y"/>
                                          </p:val>
                                        </p:tav>
                                      </p:tavLst>
                                    </p:anim>
                                  </p:childTnLst>
                                </p:cTn>
                              </p:par>
                              <p:par>
                                <p:cTn id="8" presetID="10" presetClass="entr" presetSubtype="0" fill="hold" nodeType="withEffect">
                                  <p:stCondLst>
                                    <p:cond delay="0"/>
                                  </p:stCondLst>
                                  <p:childTnLst>
                                    <p:set>
                                      <p:cBhvr>
                                        <p:cTn id="9" dur="1" fill="hold">
                                          <p:stCondLst>
                                            <p:cond delay="0"/>
                                          </p:stCondLst>
                                        </p:cTn>
                                        <p:tgtEl>
                                          <p:spTgt spid="962"/>
                                        </p:tgtEl>
                                        <p:attrNameLst>
                                          <p:attrName>style.visibility</p:attrName>
                                        </p:attrNameLst>
                                      </p:cBhvr>
                                      <p:to>
                                        <p:strVal val="visible"/>
                                      </p:to>
                                    </p:set>
                                    <p:animEffect transition="in" filter="fade">
                                      <p:cBhvr>
                                        <p:cTn id="10" dur="1000"/>
                                        <p:tgtEl>
                                          <p:spTgt spid="962"/>
                                        </p:tgtEl>
                                      </p:cBhvr>
                                    </p:animEffect>
                                  </p:childTnLst>
                                </p:cTn>
                              </p:par>
                              <p:par>
                                <p:cTn id="11" presetID="10" presetClass="entr" presetSubtype="0" fill="hold" nodeType="withEffect">
                                  <p:stCondLst>
                                    <p:cond delay="0"/>
                                  </p:stCondLst>
                                  <p:childTnLst>
                                    <p:set>
                                      <p:cBhvr>
                                        <p:cTn id="12" dur="1" fill="hold">
                                          <p:stCondLst>
                                            <p:cond delay="0"/>
                                          </p:stCondLst>
                                        </p:cTn>
                                        <p:tgtEl>
                                          <p:spTgt spid="963"/>
                                        </p:tgtEl>
                                        <p:attrNameLst>
                                          <p:attrName>style.visibility</p:attrName>
                                        </p:attrNameLst>
                                      </p:cBhvr>
                                      <p:to>
                                        <p:strVal val="visible"/>
                                      </p:to>
                                    </p:set>
                                    <p:animEffect transition="in" filter="fade">
                                      <p:cBhvr>
                                        <p:cTn id="13" dur="1000"/>
                                        <p:tgtEl>
                                          <p:spTgt spid="9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000"/>
        <p:cNvGrpSpPr/>
        <p:nvPr/>
      </p:nvGrpSpPr>
      <p:grpSpPr>
        <a:xfrm>
          <a:off x="0" y="0"/>
          <a:ext cx="0" cy="0"/>
          <a:chOff x="0" y="0"/>
          <a:chExt cx="0" cy="0"/>
        </a:xfrm>
      </p:grpSpPr>
      <p:sp>
        <p:nvSpPr>
          <p:cNvPr id="1001" name="Google Shape;1001;p116"/>
          <p:cNvSpPr txBox="1">
            <a:spLocks noGrp="1"/>
          </p:cNvSpPr>
          <p:nvPr>
            <p:ph type="ctrTitle"/>
          </p:nvPr>
        </p:nvSpPr>
        <p:spPr>
          <a:xfrm>
            <a:off x="1250676" y="1928771"/>
            <a:ext cx="6658800" cy="670500"/>
          </a:xfrm>
          <a:prstGeom prst="rect">
            <a:avLst/>
          </a:prstGeom>
        </p:spPr>
        <p:txBody>
          <a:bodyPr spcFirstLastPara="1" wrap="square" lIns="91426" tIns="91426" rIns="91426" bIns="91426" anchor="b" anchorCtr="0">
            <a:noAutofit/>
          </a:bodyPr>
          <a:lstStyle/>
          <a:p>
            <a:pPr>
              <a:buClr>
                <a:schemeClr val="dk1"/>
              </a:buClr>
              <a:buSzPts val="1100"/>
            </a:pPr>
            <a:r>
              <a:rPr lang="en" dirty="0">
                <a:latin typeface="Bahnschrift Condensed" panose="020B0502040204020203" pitchFamily="34" charset="0"/>
              </a:rPr>
              <a:t>HƯỚNG PHÁT TRIỂN</a:t>
            </a:r>
            <a:endParaRPr dirty="0">
              <a:latin typeface="Bahnschrift Condensed" panose="020B0502040204020203" pitchFamily="34" charset="0"/>
            </a:endParaRPr>
          </a:p>
        </p:txBody>
      </p:sp>
      <p:sp>
        <p:nvSpPr>
          <p:cNvPr id="1002" name="Google Shape;1002;p116"/>
          <p:cNvSpPr txBox="1">
            <a:spLocks noGrp="1"/>
          </p:cNvSpPr>
          <p:nvPr>
            <p:ph type="subTitle" idx="1"/>
          </p:nvPr>
        </p:nvSpPr>
        <p:spPr>
          <a:xfrm>
            <a:off x="2195637" y="2565422"/>
            <a:ext cx="4768928" cy="651600"/>
          </a:xfrm>
          <a:prstGeom prst="rect">
            <a:avLst/>
          </a:prstGeom>
        </p:spPr>
        <p:txBody>
          <a:bodyPr spcFirstLastPara="1" wrap="square" lIns="91426" tIns="91426" rIns="91426" bIns="91426" anchor="t" anchorCtr="0">
            <a:noAutofit/>
          </a:bodyPr>
          <a:lstStyle/>
          <a:p>
            <a:pPr marL="0" indent="0">
              <a:buClr>
                <a:schemeClr val="dk1"/>
              </a:buClr>
              <a:buSzPts val="1100"/>
            </a:pPr>
            <a:r>
              <a:rPr lang="en" dirty="0"/>
              <a:t>Xây dựng thêm những chức năng còn thiếu và chỉnh sửa giao diện để trang web được bắt mắt hơn</a:t>
            </a:r>
            <a:endParaRPr dirty="0"/>
          </a:p>
        </p:txBody>
      </p:sp>
      <p:cxnSp>
        <p:nvCxnSpPr>
          <p:cNvPr id="1003" name="Google Shape;1003;p116"/>
          <p:cNvCxnSpPr/>
          <p:nvPr/>
        </p:nvCxnSpPr>
        <p:spPr>
          <a:xfrm>
            <a:off x="3681151" y="2496697"/>
            <a:ext cx="1797900" cy="0"/>
          </a:xfrm>
          <a:prstGeom prst="straightConnector1">
            <a:avLst/>
          </a:prstGeom>
          <a:noFill/>
          <a:ln w="19050" cap="flat" cmpd="sng">
            <a:solidFill>
              <a:schemeClr val="lt1"/>
            </a:solidFill>
            <a:prstDash val="solid"/>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01"/>
                                        </p:tgtEl>
                                        <p:attrNameLst>
                                          <p:attrName>style.visibility</p:attrName>
                                        </p:attrNameLst>
                                      </p:cBhvr>
                                      <p:to>
                                        <p:strVal val="visible"/>
                                      </p:to>
                                    </p:set>
                                    <p:animEffect transition="in" filter="fade">
                                      <p:cBhvr>
                                        <p:cTn id="7" dur="1000"/>
                                        <p:tgtEl>
                                          <p:spTgt spid="100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02"/>
                                        </p:tgtEl>
                                        <p:attrNameLst>
                                          <p:attrName>style.visibility</p:attrName>
                                        </p:attrNameLst>
                                      </p:cBhvr>
                                      <p:to>
                                        <p:strVal val="visible"/>
                                      </p:to>
                                    </p:set>
                                    <p:animEffect transition="in" filter="fade">
                                      <p:cBhvr>
                                        <p:cTn id="12" dur="1000"/>
                                        <p:tgtEl>
                                          <p:spTgt spid="10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97"/>
        <p:cNvGrpSpPr/>
        <p:nvPr/>
      </p:nvGrpSpPr>
      <p:grpSpPr>
        <a:xfrm>
          <a:off x="0" y="0"/>
          <a:ext cx="0" cy="0"/>
          <a:chOff x="0" y="0"/>
          <a:chExt cx="0" cy="0"/>
        </a:xfrm>
      </p:grpSpPr>
      <p:sp>
        <p:nvSpPr>
          <p:cNvPr id="1098" name="Google Shape;1098;p120"/>
          <p:cNvSpPr txBox="1">
            <a:spLocks noGrp="1"/>
          </p:cNvSpPr>
          <p:nvPr>
            <p:ph type="ctrTitle"/>
          </p:nvPr>
        </p:nvSpPr>
        <p:spPr>
          <a:xfrm flipH="1">
            <a:off x="1187501" y="637527"/>
            <a:ext cx="6784500" cy="1720800"/>
          </a:xfrm>
          <a:prstGeom prst="rect">
            <a:avLst/>
          </a:prstGeom>
        </p:spPr>
        <p:txBody>
          <a:bodyPr spcFirstLastPara="1" wrap="square" lIns="91426" tIns="91426" rIns="91426" bIns="91426" anchor="t" anchorCtr="0">
            <a:noAutofit/>
          </a:bodyPr>
          <a:lstStyle/>
          <a:p>
            <a:pPr>
              <a:buClr>
                <a:schemeClr val="dk1"/>
              </a:buClr>
              <a:buSzPts val="1100"/>
            </a:pPr>
            <a:r>
              <a:rPr lang="en-US" dirty="0"/>
              <a:t>THANK YOU FOR YOUR ATTENTION</a:t>
            </a:r>
            <a:endParaRPr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76"/>
        <p:cNvGrpSpPr/>
        <p:nvPr/>
      </p:nvGrpSpPr>
      <p:grpSpPr>
        <a:xfrm>
          <a:off x="0" y="0"/>
          <a:ext cx="0" cy="0"/>
          <a:chOff x="0" y="0"/>
          <a:chExt cx="0" cy="0"/>
        </a:xfrm>
      </p:grpSpPr>
      <p:sp>
        <p:nvSpPr>
          <p:cNvPr id="779" name="Google Shape;779;p96"/>
          <p:cNvSpPr txBox="1">
            <a:spLocks noGrp="1"/>
          </p:cNvSpPr>
          <p:nvPr>
            <p:ph type="ctrTitle"/>
          </p:nvPr>
        </p:nvSpPr>
        <p:spPr>
          <a:xfrm>
            <a:off x="1690458" y="1694899"/>
            <a:ext cx="2629200" cy="577801"/>
          </a:xfrm>
          <a:prstGeom prst="rect">
            <a:avLst/>
          </a:prstGeom>
        </p:spPr>
        <p:txBody>
          <a:bodyPr spcFirstLastPara="1" wrap="square" lIns="91426" tIns="91426" rIns="91426" bIns="91426" anchor="b" anchorCtr="0">
            <a:noAutofit/>
          </a:bodyPr>
          <a:lstStyle/>
          <a:p>
            <a:pPr>
              <a:buClr>
                <a:schemeClr val="dk1"/>
              </a:buClr>
              <a:buSzPts val="1100"/>
            </a:pPr>
            <a:r>
              <a:rPr lang="en" dirty="0">
                <a:latin typeface="Bahnschrift" panose="020B0502040204020203" pitchFamily="34" charset="0"/>
              </a:rPr>
              <a:t>GIỚI THIỆU ĐỀ TÀI</a:t>
            </a:r>
            <a:endParaRPr dirty="0">
              <a:latin typeface="Bahnschrift" panose="020B0502040204020203" pitchFamily="34" charset="0"/>
            </a:endParaRPr>
          </a:p>
        </p:txBody>
      </p:sp>
      <p:sp>
        <p:nvSpPr>
          <p:cNvPr id="780" name="Google Shape;780;p96"/>
          <p:cNvSpPr txBox="1">
            <a:spLocks noGrp="1"/>
          </p:cNvSpPr>
          <p:nvPr>
            <p:ph type="subTitle" idx="1"/>
          </p:nvPr>
        </p:nvSpPr>
        <p:spPr>
          <a:xfrm>
            <a:off x="2051808" y="2181149"/>
            <a:ext cx="1906500" cy="367801"/>
          </a:xfrm>
          <a:prstGeom prst="rect">
            <a:avLst/>
          </a:prstGeom>
        </p:spPr>
        <p:txBody>
          <a:bodyPr spcFirstLastPara="1" wrap="square" lIns="91426" tIns="91426" rIns="91426" bIns="91426" anchor="t" anchorCtr="0">
            <a:noAutofit/>
          </a:bodyPr>
          <a:lstStyle/>
          <a:p>
            <a:pPr marL="0" indent="0">
              <a:buClr>
                <a:schemeClr val="dk1"/>
              </a:buClr>
              <a:buSzPts val="1100"/>
            </a:pPr>
            <a:r>
              <a:rPr lang="en" dirty="0"/>
              <a:t>Lý do lựa chọn và mục tiêu đề tài</a:t>
            </a:r>
            <a:endParaRPr dirty="0"/>
          </a:p>
        </p:txBody>
      </p:sp>
      <p:sp>
        <p:nvSpPr>
          <p:cNvPr id="781" name="Google Shape;781;p96"/>
          <p:cNvSpPr txBox="1">
            <a:spLocks noGrp="1"/>
          </p:cNvSpPr>
          <p:nvPr>
            <p:ph type="ctrTitle" idx="2"/>
          </p:nvPr>
        </p:nvSpPr>
        <p:spPr>
          <a:xfrm>
            <a:off x="1690458" y="3472499"/>
            <a:ext cx="2629200" cy="704834"/>
          </a:xfrm>
          <a:prstGeom prst="rect">
            <a:avLst/>
          </a:prstGeom>
        </p:spPr>
        <p:txBody>
          <a:bodyPr spcFirstLastPara="1" wrap="square" lIns="91426" tIns="91426" rIns="91426" bIns="91426" anchor="ctr" anchorCtr="0">
            <a:noAutofit/>
          </a:bodyPr>
          <a:lstStyle/>
          <a:p>
            <a:pPr>
              <a:buClr>
                <a:schemeClr val="dk1"/>
              </a:buClr>
              <a:buSzPts val="1100"/>
            </a:pPr>
            <a:r>
              <a:rPr lang="en" dirty="0">
                <a:latin typeface="Bahnschrift" panose="020B0502040204020203" pitchFamily="34" charset="0"/>
              </a:rPr>
              <a:t>PHÂN TÍCH THIẾT KẾ</a:t>
            </a:r>
            <a:br>
              <a:rPr lang="en" dirty="0">
                <a:latin typeface="Bahnschrift" panose="020B0502040204020203" pitchFamily="34" charset="0"/>
              </a:rPr>
            </a:br>
            <a:r>
              <a:rPr lang="en" dirty="0">
                <a:latin typeface="Bahnschrift" panose="020B0502040204020203" pitchFamily="34" charset="0"/>
              </a:rPr>
              <a:t>&amp; KẾT QUẢ</a:t>
            </a:r>
            <a:endParaRPr dirty="0">
              <a:latin typeface="Bahnschrift" panose="020B0502040204020203" pitchFamily="34" charset="0"/>
            </a:endParaRPr>
          </a:p>
        </p:txBody>
      </p:sp>
      <p:sp>
        <p:nvSpPr>
          <p:cNvPr id="778" name="Google Shape;778;p96"/>
          <p:cNvSpPr txBox="1">
            <a:spLocks noGrp="1"/>
          </p:cNvSpPr>
          <p:nvPr>
            <p:ph type="subTitle" idx="3"/>
          </p:nvPr>
        </p:nvSpPr>
        <p:spPr>
          <a:prstGeom prst="rect">
            <a:avLst/>
          </a:prstGeom>
        </p:spPr>
        <p:txBody>
          <a:bodyPr spcFirstLastPara="1" wrap="square" lIns="91426" tIns="91426" rIns="91426" bIns="91426" anchor="t" anchorCtr="0">
            <a:noAutofit/>
          </a:bodyPr>
          <a:lstStyle/>
          <a:p>
            <a:pPr marL="0" indent="0">
              <a:buClr>
                <a:schemeClr val="dk1"/>
              </a:buClr>
              <a:buSzPts val="1100"/>
            </a:pPr>
            <a:r>
              <a:rPr lang="en" dirty="0"/>
              <a:t>Một số hình ảnh phân tích và kết quả thực tế</a:t>
            </a:r>
            <a:endParaRPr dirty="0"/>
          </a:p>
        </p:txBody>
      </p:sp>
      <p:sp>
        <p:nvSpPr>
          <p:cNvPr id="777" name="Google Shape;777;p96"/>
          <p:cNvSpPr txBox="1">
            <a:spLocks noGrp="1"/>
          </p:cNvSpPr>
          <p:nvPr>
            <p:ph type="ctrTitle" idx="4"/>
          </p:nvPr>
        </p:nvSpPr>
        <p:spPr>
          <a:xfrm>
            <a:off x="4824358" y="1694899"/>
            <a:ext cx="2629200" cy="577801"/>
          </a:xfrm>
          <a:prstGeom prst="rect">
            <a:avLst/>
          </a:prstGeom>
        </p:spPr>
        <p:txBody>
          <a:bodyPr spcFirstLastPara="1" wrap="square" lIns="91426" tIns="91426" rIns="91426" bIns="91426" anchor="b" anchorCtr="0">
            <a:noAutofit/>
          </a:bodyPr>
          <a:lstStyle/>
          <a:p>
            <a:pPr>
              <a:buClr>
                <a:schemeClr val="dk1"/>
              </a:buClr>
              <a:buSzPts val="1100"/>
            </a:pPr>
            <a:r>
              <a:rPr lang="en-US" dirty="0">
                <a:latin typeface="Bahnschrift" panose="020B0502040204020203" pitchFamily="34" charset="0"/>
              </a:rPr>
              <a:t>CÔNG NGHỆ SỬ DỤNG</a:t>
            </a:r>
            <a:endParaRPr dirty="0">
              <a:latin typeface="Bahnschrift" panose="020B0502040204020203" pitchFamily="34" charset="0"/>
            </a:endParaRPr>
          </a:p>
        </p:txBody>
      </p:sp>
      <p:sp>
        <p:nvSpPr>
          <p:cNvPr id="782" name="Google Shape;782;p96"/>
          <p:cNvSpPr txBox="1">
            <a:spLocks noGrp="1"/>
          </p:cNvSpPr>
          <p:nvPr>
            <p:ph type="subTitle" idx="5"/>
          </p:nvPr>
        </p:nvSpPr>
        <p:spPr>
          <a:xfrm>
            <a:off x="5185706" y="2181149"/>
            <a:ext cx="1906500" cy="367801"/>
          </a:xfrm>
          <a:prstGeom prst="rect">
            <a:avLst/>
          </a:prstGeom>
        </p:spPr>
        <p:txBody>
          <a:bodyPr spcFirstLastPara="1" wrap="square" lIns="91426" tIns="91426" rIns="91426" bIns="91426" anchor="t" anchorCtr="0">
            <a:noAutofit/>
          </a:bodyPr>
          <a:lstStyle/>
          <a:p>
            <a:pPr marL="0" indent="0">
              <a:buClr>
                <a:schemeClr val="dk1"/>
              </a:buClr>
              <a:buSzPts val="1100"/>
            </a:pPr>
            <a:r>
              <a:rPr lang="en" dirty="0"/>
              <a:t>Tổng quan về VueJS, ASP.NET và MySQL</a:t>
            </a:r>
            <a:endParaRPr dirty="0"/>
          </a:p>
        </p:txBody>
      </p:sp>
      <p:sp>
        <p:nvSpPr>
          <p:cNvPr id="783" name="Google Shape;783;p96"/>
          <p:cNvSpPr txBox="1">
            <a:spLocks noGrp="1"/>
          </p:cNvSpPr>
          <p:nvPr>
            <p:ph type="ctrTitle" idx="6"/>
          </p:nvPr>
        </p:nvSpPr>
        <p:spPr>
          <a:xfrm>
            <a:off x="4824358" y="3472499"/>
            <a:ext cx="2629200" cy="704834"/>
          </a:xfrm>
          <a:prstGeom prst="rect">
            <a:avLst/>
          </a:prstGeom>
        </p:spPr>
        <p:txBody>
          <a:bodyPr spcFirstLastPara="1" wrap="square" lIns="91426" tIns="91426" rIns="91426" bIns="91426" anchor="ctr" anchorCtr="0">
            <a:noAutofit/>
          </a:bodyPr>
          <a:lstStyle/>
          <a:p>
            <a:pPr>
              <a:buClr>
                <a:schemeClr val="dk1"/>
              </a:buClr>
              <a:buSzPts val="1100"/>
            </a:pPr>
            <a:r>
              <a:rPr lang="en" dirty="0">
                <a:latin typeface="Bahnschrift" panose="020B0502040204020203" pitchFamily="34" charset="0"/>
              </a:rPr>
              <a:t>KẾT LUẬN</a:t>
            </a:r>
            <a:endParaRPr dirty="0">
              <a:latin typeface="Bahnschrift" panose="020B0502040204020203" pitchFamily="34" charset="0"/>
            </a:endParaRPr>
          </a:p>
        </p:txBody>
      </p:sp>
      <p:sp>
        <p:nvSpPr>
          <p:cNvPr id="784" name="Google Shape;784;p96"/>
          <p:cNvSpPr txBox="1">
            <a:spLocks noGrp="1"/>
          </p:cNvSpPr>
          <p:nvPr>
            <p:ph type="subTitle" idx="7"/>
          </p:nvPr>
        </p:nvSpPr>
        <p:spPr>
          <a:prstGeom prst="rect">
            <a:avLst/>
          </a:prstGeom>
        </p:spPr>
        <p:txBody>
          <a:bodyPr spcFirstLastPara="1" wrap="square" lIns="91426" tIns="91426" rIns="91426" bIns="91426" anchor="t" anchorCtr="0">
            <a:noAutofit/>
          </a:bodyPr>
          <a:lstStyle/>
          <a:p>
            <a:pPr marL="0" indent="0">
              <a:buClr>
                <a:schemeClr val="dk1"/>
              </a:buClr>
              <a:buSzPts val="1100"/>
            </a:pPr>
            <a:r>
              <a:rPr lang="en" dirty="0"/>
              <a:t>Những hạn chế và định hướng phát triển</a:t>
            </a:r>
            <a:endParaRPr dirty="0"/>
          </a:p>
        </p:txBody>
      </p:sp>
      <p:sp>
        <p:nvSpPr>
          <p:cNvPr id="785" name="Google Shape;785;p96"/>
          <p:cNvSpPr txBox="1">
            <a:spLocks noGrp="1"/>
          </p:cNvSpPr>
          <p:nvPr>
            <p:ph type="ctrTitle" idx="8"/>
          </p:nvPr>
        </p:nvSpPr>
        <p:spPr>
          <a:prstGeom prst="rect">
            <a:avLst/>
          </a:prstGeom>
        </p:spPr>
        <p:txBody>
          <a:bodyPr spcFirstLastPara="1" wrap="square" lIns="91426" tIns="91426" rIns="91426" bIns="91426" anchor="t" anchorCtr="0">
            <a:noAutofit/>
          </a:bodyPr>
          <a:lstStyle/>
          <a:p>
            <a:pPr>
              <a:buClr>
                <a:schemeClr val="dk1"/>
              </a:buClr>
              <a:buSzPts val="1100"/>
            </a:pPr>
            <a:r>
              <a:rPr lang="en-US" dirty="0">
                <a:latin typeface="Bahnschrift Condensed" panose="020B0502040204020203" pitchFamily="34" charset="0"/>
              </a:rPr>
              <a:t>NỘI DUNG</a:t>
            </a:r>
            <a:endParaRPr dirty="0">
              <a:latin typeface="Bahnschrift Condensed" panose="020B0502040204020203" pitchFamily="34" charset="0"/>
            </a:endParaRPr>
          </a:p>
        </p:txBody>
      </p:sp>
      <p:sp>
        <p:nvSpPr>
          <p:cNvPr id="786" name="Google Shape;786;p96"/>
          <p:cNvSpPr txBox="1">
            <a:spLocks noGrp="1"/>
          </p:cNvSpPr>
          <p:nvPr>
            <p:ph type="title" idx="9"/>
          </p:nvPr>
        </p:nvSpPr>
        <p:spPr>
          <a:xfrm>
            <a:off x="2128157" y="1198124"/>
            <a:ext cx="1753801" cy="577801"/>
          </a:xfrm>
          <a:prstGeom prst="rect">
            <a:avLst/>
          </a:prstGeom>
        </p:spPr>
        <p:txBody>
          <a:bodyPr spcFirstLastPara="1" wrap="square" lIns="91426" tIns="91426" rIns="91426" bIns="91426" anchor="ctr" anchorCtr="0">
            <a:noAutofit/>
          </a:bodyPr>
          <a:lstStyle/>
          <a:p>
            <a:pPr>
              <a:buClr>
                <a:schemeClr val="dk1"/>
              </a:buClr>
              <a:buSzPts val="1100"/>
            </a:pPr>
            <a:r>
              <a:rPr lang="en" dirty="0"/>
              <a:t>01</a:t>
            </a:r>
            <a:endParaRPr dirty="0"/>
          </a:p>
        </p:txBody>
      </p:sp>
      <p:sp>
        <p:nvSpPr>
          <p:cNvPr id="787" name="Google Shape;787;p96"/>
          <p:cNvSpPr txBox="1">
            <a:spLocks noGrp="1"/>
          </p:cNvSpPr>
          <p:nvPr>
            <p:ph type="title" idx="13"/>
          </p:nvPr>
        </p:nvSpPr>
        <p:spPr>
          <a:xfrm>
            <a:off x="2128157" y="2847143"/>
            <a:ext cx="1753801" cy="577801"/>
          </a:xfrm>
          <a:prstGeom prst="rect">
            <a:avLst/>
          </a:prstGeom>
        </p:spPr>
        <p:txBody>
          <a:bodyPr spcFirstLastPara="1" wrap="square" lIns="91426" tIns="91426" rIns="91426" bIns="91426" anchor="ctr" anchorCtr="0">
            <a:noAutofit/>
          </a:bodyPr>
          <a:lstStyle/>
          <a:p>
            <a:r>
              <a:rPr lang="en"/>
              <a:t>03</a:t>
            </a:r>
            <a:endParaRPr/>
          </a:p>
        </p:txBody>
      </p:sp>
      <p:sp>
        <p:nvSpPr>
          <p:cNvPr id="788" name="Google Shape;788;p96"/>
          <p:cNvSpPr txBox="1">
            <a:spLocks noGrp="1"/>
          </p:cNvSpPr>
          <p:nvPr>
            <p:ph type="title" idx="14"/>
          </p:nvPr>
        </p:nvSpPr>
        <p:spPr>
          <a:xfrm>
            <a:off x="5262058" y="1198124"/>
            <a:ext cx="1753801" cy="577801"/>
          </a:xfrm>
          <a:prstGeom prst="rect">
            <a:avLst/>
          </a:prstGeom>
        </p:spPr>
        <p:txBody>
          <a:bodyPr spcFirstLastPara="1" wrap="square" lIns="91426" tIns="91426" rIns="91426" bIns="91426" anchor="ctr" anchorCtr="0">
            <a:noAutofit/>
          </a:bodyPr>
          <a:lstStyle/>
          <a:p>
            <a:r>
              <a:rPr lang="en" dirty="0"/>
              <a:t>02</a:t>
            </a:r>
            <a:endParaRPr dirty="0"/>
          </a:p>
        </p:txBody>
      </p:sp>
      <p:sp>
        <p:nvSpPr>
          <p:cNvPr id="789" name="Google Shape;789;p96"/>
          <p:cNvSpPr txBox="1">
            <a:spLocks noGrp="1"/>
          </p:cNvSpPr>
          <p:nvPr>
            <p:ph type="title" idx="15"/>
          </p:nvPr>
        </p:nvSpPr>
        <p:spPr>
          <a:xfrm>
            <a:off x="5262058" y="2847143"/>
            <a:ext cx="1753801" cy="577801"/>
          </a:xfrm>
          <a:prstGeom prst="rect">
            <a:avLst/>
          </a:prstGeom>
        </p:spPr>
        <p:txBody>
          <a:bodyPr spcFirstLastPara="1" wrap="square" lIns="91426" tIns="91426" rIns="91426" bIns="91426" anchor="ctr" anchorCtr="0">
            <a:noAutofit/>
          </a:bodyPr>
          <a:lstStyle/>
          <a:p>
            <a:r>
              <a:rPr lang="en" dirty="0"/>
              <a:t>04</a:t>
            </a:r>
            <a:endParaRPr dirty="0"/>
          </a:p>
        </p:txBody>
      </p:sp>
      <p:cxnSp>
        <p:nvCxnSpPr>
          <p:cNvPr id="790" name="Google Shape;790;p96"/>
          <p:cNvCxnSpPr/>
          <p:nvPr/>
        </p:nvCxnSpPr>
        <p:spPr>
          <a:xfrm>
            <a:off x="2273402" y="1808657"/>
            <a:ext cx="4597200" cy="0"/>
          </a:xfrm>
          <a:prstGeom prst="straightConnector1">
            <a:avLst/>
          </a:prstGeom>
          <a:noFill/>
          <a:ln w="19050" cap="flat" cmpd="sng">
            <a:solidFill>
              <a:schemeClr val="lt1"/>
            </a:solidFill>
            <a:prstDash val="solid"/>
            <a:round/>
            <a:headEnd type="none" w="med" len="med"/>
            <a:tailEnd type="none" w="med" len="med"/>
          </a:ln>
        </p:spPr>
      </p:cxnSp>
      <p:cxnSp>
        <p:nvCxnSpPr>
          <p:cNvPr id="791" name="Google Shape;791;p96"/>
          <p:cNvCxnSpPr/>
          <p:nvPr/>
        </p:nvCxnSpPr>
        <p:spPr>
          <a:xfrm>
            <a:off x="2273402" y="3472498"/>
            <a:ext cx="4597200" cy="0"/>
          </a:xfrm>
          <a:prstGeom prst="straightConnector1">
            <a:avLst/>
          </a:prstGeom>
          <a:noFill/>
          <a:ln w="19050" cap="flat" cmpd="sng">
            <a:solidFill>
              <a:schemeClr val="lt1"/>
            </a:solidFill>
            <a:prstDash val="solid"/>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785"/>
                                        </p:tgtEl>
                                        <p:attrNameLst>
                                          <p:attrName>style.visibility</p:attrName>
                                        </p:attrNameLst>
                                      </p:cBhvr>
                                      <p:to>
                                        <p:strVal val="visible"/>
                                      </p:to>
                                    </p:set>
                                    <p:anim calcmode="lin" valueType="num">
                                      <p:cBhvr additive="base">
                                        <p:cTn id="7" dur="1000"/>
                                        <p:tgtEl>
                                          <p:spTgt spid="785"/>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79"/>
                                        </p:tgtEl>
                                        <p:attrNameLst>
                                          <p:attrName>style.visibility</p:attrName>
                                        </p:attrNameLst>
                                      </p:cBhvr>
                                      <p:to>
                                        <p:strVal val="visible"/>
                                      </p:to>
                                    </p:set>
                                    <p:animEffect transition="in" filter="fade">
                                      <p:cBhvr>
                                        <p:cTn id="12" dur="1000"/>
                                        <p:tgtEl>
                                          <p:spTgt spid="779"/>
                                        </p:tgtEl>
                                      </p:cBhvr>
                                    </p:animEffect>
                                  </p:childTnLst>
                                </p:cTn>
                              </p:par>
                              <p:par>
                                <p:cTn id="13" presetID="10" presetClass="entr" presetSubtype="0" fill="hold" nodeType="withEffect">
                                  <p:stCondLst>
                                    <p:cond delay="0"/>
                                  </p:stCondLst>
                                  <p:childTnLst>
                                    <p:set>
                                      <p:cBhvr>
                                        <p:cTn id="14" dur="1" fill="hold">
                                          <p:stCondLst>
                                            <p:cond delay="0"/>
                                          </p:stCondLst>
                                        </p:cTn>
                                        <p:tgtEl>
                                          <p:spTgt spid="786"/>
                                        </p:tgtEl>
                                        <p:attrNameLst>
                                          <p:attrName>style.visibility</p:attrName>
                                        </p:attrNameLst>
                                      </p:cBhvr>
                                      <p:to>
                                        <p:strVal val="visible"/>
                                      </p:to>
                                    </p:set>
                                    <p:animEffect transition="in" filter="fade">
                                      <p:cBhvr>
                                        <p:cTn id="15" dur="1000"/>
                                        <p:tgtEl>
                                          <p:spTgt spid="786"/>
                                        </p:tgtEl>
                                      </p:cBhvr>
                                    </p:animEffect>
                                  </p:childTnLst>
                                </p:cTn>
                              </p:par>
                              <p:par>
                                <p:cTn id="16" presetID="10" presetClass="entr" presetSubtype="0" fill="hold" nodeType="withEffect">
                                  <p:stCondLst>
                                    <p:cond delay="0"/>
                                  </p:stCondLst>
                                  <p:childTnLst>
                                    <p:set>
                                      <p:cBhvr>
                                        <p:cTn id="17" dur="1" fill="hold">
                                          <p:stCondLst>
                                            <p:cond delay="0"/>
                                          </p:stCondLst>
                                        </p:cTn>
                                        <p:tgtEl>
                                          <p:spTgt spid="780"/>
                                        </p:tgtEl>
                                        <p:attrNameLst>
                                          <p:attrName>style.visibility</p:attrName>
                                        </p:attrNameLst>
                                      </p:cBhvr>
                                      <p:to>
                                        <p:strVal val="visible"/>
                                      </p:to>
                                    </p:set>
                                    <p:animEffect transition="in" filter="fade">
                                      <p:cBhvr>
                                        <p:cTn id="18" dur="1000"/>
                                        <p:tgtEl>
                                          <p:spTgt spid="78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782"/>
                                        </p:tgtEl>
                                        <p:attrNameLst>
                                          <p:attrName>style.visibility</p:attrName>
                                        </p:attrNameLst>
                                      </p:cBhvr>
                                      <p:to>
                                        <p:strVal val="visible"/>
                                      </p:to>
                                    </p:set>
                                    <p:animEffect transition="in" filter="fade">
                                      <p:cBhvr>
                                        <p:cTn id="23" dur="1000"/>
                                        <p:tgtEl>
                                          <p:spTgt spid="782"/>
                                        </p:tgtEl>
                                      </p:cBhvr>
                                    </p:animEffect>
                                  </p:childTnLst>
                                </p:cTn>
                              </p:par>
                              <p:par>
                                <p:cTn id="24" presetID="10" presetClass="entr" presetSubtype="0" fill="hold" nodeType="withEffect">
                                  <p:stCondLst>
                                    <p:cond delay="0"/>
                                  </p:stCondLst>
                                  <p:childTnLst>
                                    <p:set>
                                      <p:cBhvr>
                                        <p:cTn id="25" dur="1" fill="hold">
                                          <p:stCondLst>
                                            <p:cond delay="0"/>
                                          </p:stCondLst>
                                        </p:cTn>
                                        <p:tgtEl>
                                          <p:spTgt spid="788"/>
                                        </p:tgtEl>
                                        <p:attrNameLst>
                                          <p:attrName>style.visibility</p:attrName>
                                        </p:attrNameLst>
                                      </p:cBhvr>
                                      <p:to>
                                        <p:strVal val="visible"/>
                                      </p:to>
                                    </p:set>
                                    <p:animEffect transition="in" filter="fade">
                                      <p:cBhvr>
                                        <p:cTn id="26" dur="1000"/>
                                        <p:tgtEl>
                                          <p:spTgt spid="788"/>
                                        </p:tgtEl>
                                      </p:cBhvr>
                                    </p:animEffect>
                                  </p:childTnLst>
                                </p:cTn>
                              </p:par>
                              <p:par>
                                <p:cTn id="27" presetID="10" presetClass="entr" presetSubtype="0" fill="hold" nodeType="withEffect">
                                  <p:stCondLst>
                                    <p:cond delay="0"/>
                                  </p:stCondLst>
                                  <p:childTnLst>
                                    <p:set>
                                      <p:cBhvr>
                                        <p:cTn id="28" dur="1" fill="hold">
                                          <p:stCondLst>
                                            <p:cond delay="0"/>
                                          </p:stCondLst>
                                        </p:cTn>
                                        <p:tgtEl>
                                          <p:spTgt spid="777"/>
                                        </p:tgtEl>
                                        <p:attrNameLst>
                                          <p:attrName>style.visibility</p:attrName>
                                        </p:attrNameLst>
                                      </p:cBhvr>
                                      <p:to>
                                        <p:strVal val="visible"/>
                                      </p:to>
                                    </p:set>
                                    <p:animEffect transition="in" filter="fade">
                                      <p:cBhvr>
                                        <p:cTn id="29" dur="1000"/>
                                        <p:tgtEl>
                                          <p:spTgt spid="777"/>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778"/>
                                        </p:tgtEl>
                                        <p:attrNameLst>
                                          <p:attrName>style.visibility</p:attrName>
                                        </p:attrNameLst>
                                      </p:cBhvr>
                                      <p:to>
                                        <p:strVal val="visible"/>
                                      </p:to>
                                    </p:set>
                                    <p:animEffect transition="in" filter="fade">
                                      <p:cBhvr>
                                        <p:cTn id="34" dur="1000"/>
                                        <p:tgtEl>
                                          <p:spTgt spid="778"/>
                                        </p:tgtEl>
                                      </p:cBhvr>
                                    </p:animEffect>
                                  </p:childTnLst>
                                </p:cTn>
                              </p:par>
                              <p:par>
                                <p:cTn id="35" presetID="10" presetClass="entr" presetSubtype="0" fill="hold" nodeType="withEffect">
                                  <p:stCondLst>
                                    <p:cond delay="0"/>
                                  </p:stCondLst>
                                  <p:childTnLst>
                                    <p:set>
                                      <p:cBhvr>
                                        <p:cTn id="36" dur="1" fill="hold">
                                          <p:stCondLst>
                                            <p:cond delay="0"/>
                                          </p:stCondLst>
                                        </p:cTn>
                                        <p:tgtEl>
                                          <p:spTgt spid="781"/>
                                        </p:tgtEl>
                                        <p:attrNameLst>
                                          <p:attrName>style.visibility</p:attrName>
                                        </p:attrNameLst>
                                      </p:cBhvr>
                                      <p:to>
                                        <p:strVal val="visible"/>
                                      </p:to>
                                    </p:set>
                                    <p:animEffect transition="in" filter="fade">
                                      <p:cBhvr>
                                        <p:cTn id="37" dur="1000"/>
                                        <p:tgtEl>
                                          <p:spTgt spid="781"/>
                                        </p:tgtEl>
                                      </p:cBhvr>
                                    </p:animEffect>
                                  </p:childTnLst>
                                </p:cTn>
                              </p:par>
                              <p:par>
                                <p:cTn id="38" presetID="10" presetClass="entr" presetSubtype="0" fill="hold" nodeType="withEffect">
                                  <p:stCondLst>
                                    <p:cond delay="0"/>
                                  </p:stCondLst>
                                  <p:childTnLst>
                                    <p:set>
                                      <p:cBhvr>
                                        <p:cTn id="39" dur="1" fill="hold">
                                          <p:stCondLst>
                                            <p:cond delay="0"/>
                                          </p:stCondLst>
                                        </p:cTn>
                                        <p:tgtEl>
                                          <p:spTgt spid="784"/>
                                        </p:tgtEl>
                                        <p:attrNameLst>
                                          <p:attrName>style.visibility</p:attrName>
                                        </p:attrNameLst>
                                      </p:cBhvr>
                                      <p:to>
                                        <p:strVal val="visible"/>
                                      </p:to>
                                    </p:set>
                                    <p:animEffect transition="in" filter="fade">
                                      <p:cBhvr>
                                        <p:cTn id="40" dur="1000"/>
                                        <p:tgtEl>
                                          <p:spTgt spid="784"/>
                                        </p:tgtEl>
                                      </p:cBhvr>
                                    </p:animEffect>
                                  </p:childTnLst>
                                </p:cTn>
                              </p:par>
                              <p:par>
                                <p:cTn id="41" presetID="10" presetClass="entr" presetSubtype="0" fill="hold" nodeType="withEffect">
                                  <p:stCondLst>
                                    <p:cond delay="0"/>
                                  </p:stCondLst>
                                  <p:childTnLst>
                                    <p:set>
                                      <p:cBhvr>
                                        <p:cTn id="42" dur="1" fill="hold">
                                          <p:stCondLst>
                                            <p:cond delay="0"/>
                                          </p:stCondLst>
                                        </p:cTn>
                                        <p:tgtEl>
                                          <p:spTgt spid="787"/>
                                        </p:tgtEl>
                                        <p:attrNameLst>
                                          <p:attrName>style.visibility</p:attrName>
                                        </p:attrNameLst>
                                      </p:cBhvr>
                                      <p:to>
                                        <p:strVal val="visible"/>
                                      </p:to>
                                    </p:set>
                                    <p:animEffect transition="in" filter="fade">
                                      <p:cBhvr>
                                        <p:cTn id="43" dur="1000"/>
                                        <p:tgtEl>
                                          <p:spTgt spid="787"/>
                                        </p:tgtEl>
                                      </p:cBhvr>
                                    </p:animEffect>
                                  </p:childTnLst>
                                </p:cTn>
                              </p:par>
                              <p:par>
                                <p:cTn id="44" presetID="10" presetClass="entr" presetSubtype="0" fill="hold" nodeType="withEffect">
                                  <p:stCondLst>
                                    <p:cond delay="0"/>
                                  </p:stCondLst>
                                  <p:childTnLst>
                                    <p:set>
                                      <p:cBhvr>
                                        <p:cTn id="45" dur="1" fill="hold">
                                          <p:stCondLst>
                                            <p:cond delay="0"/>
                                          </p:stCondLst>
                                        </p:cTn>
                                        <p:tgtEl>
                                          <p:spTgt spid="789"/>
                                        </p:tgtEl>
                                        <p:attrNameLst>
                                          <p:attrName>style.visibility</p:attrName>
                                        </p:attrNameLst>
                                      </p:cBhvr>
                                      <p:to>
                                        <p:strVal val="visible"/>
                                      </p:to>
                                    </p:set>
                                    <p:animEffect transition="in" filter="fade">
                                      <p:cBhvr>
                                        <p:cTn id="46" dur="1000"/>
                                        <p:tgtEl>
                                          <p:spTgt spid="789"/>
                                        </p:tgtEl>
                                      </p:cBhvr>
                                    </p:animEffect>
                                  </p:childTnLst>
                                </p:cTn>
                              </p:par>
                              <p:par>
                                <p:cTn id="47" presetID="10" presetClass="entr" presetSubtype="0" fill="hold" nodeType="withEffect">
                                  <p:stCondLst>
                                    <p:cond delay="0"/>
                                  </p:stCondLst>
                                  <p:childTnLst>
                                    <p:set>
                                      <p:cBhvr>
                                        <p:cTn id="48" dur="1" fill="hold">
                                          <p:stCondLst>
                                            <p:cond delay="0"/>
                                          </p:stCondLst>
                                        </p:cTn>
                                        <p:tgtEl>
                                          <p:spTgt spid="783"/>
                                        </p:tgtEl>
                                        <p:attrNameLst>
                                          <p:attrName>style.visibility</p:attrName>
                                        </p:attrNameLst>
                                      </p:cBhvr>
                                      <p:to>
                                        <p:strVal val="visible"/>
                                      </p:to>
                                    </p:set>
                                    <p:animEffect transition="in" filter="fade">
                                      <p:cBhvr>
                                        <p:cTn id="49" dur="1000"/>
                                        <p:tgtEl>
                                          <p:spTgt spid="7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31"/>
        <p:cNvGrpSpPr/>
        <p:nvPr/>
      </p:nvGrpSpPr>
      <p:grpSpPr>
        <a:xfrm>
          <a:off x="0" y="0"/>
          <a:ext cx="0" cy="0"/>
          <a:chOff x="0" y="0"/>
          <a:chExt cx="0" cy="0"/>
        </a:xfrm>
      </p:grpSpPr>
      <p:sp>
        <p:nvSpPr>
          <p:cNvPr id="833" name="Google Shape;833;p101"/>
          <p:cNvSpPr txBox="1">
            <a:spLocks noGrp="1"/>
          </p:cNvSpPr>
          <p:nvPr>
            <p:ph type="ctrTitle"/>
          </p:nvPr>
        </p:nvSpPr>
        <p:spPr>
          <a:xfrm>
            <a:off x="2422500" y="2431125"/>
            <a:ext cx="4299001" cy="664200"/>
          </a:xfrm>
          <a:prstGeom prst="rect">
            <a:avLst/>
          </a:prstGeom>
        </p:spPr>
        <p:txBody>
          <a:bodyPr spcFirstLastPara="1" wrap="square" lIns="91426" tIns="91426" rIns="91426" bIns="91426" anchor="t" anchorCtr="0">
            <a:noAutofit/>
          </a:bodyPr>
          <a:lstStyle/>
          <a:p>
            <a:pPr>
              <a:buClr>
                <a:schemeClr val="dk1"/>
              </a:buClr>
              <a:buSzPts val="1100"/>
            </a:pPr>
            <a:r>
              <a:rPr lang="en" dirty="0">
                <a:latin typeface="Bahnschrift Condensed" panose="020B0502040204020203" pitchFamily="34" charset="0"/>
                <a:ea typeface="Zilla Slab" pitchFamily="2" charset="0"/>
              </a:rPr>
              <a:t>GIỚI THIỆU ĐỀ TÀI</a:t>
            </a:r>
            <a:endParaRPr dirty="0">
              <a:latin typeface="Bahnschrift Condensed" panose="020B0502040204020203" pitchFamily="34" charset="0"/>
              <a:ea typeface="Zilla Slab" pitchFamily="2" charset="0"/>
            </a:endParaRPr>
          </a:p>
        </p:txBody>
      </p:sp>
      <p:sp>
        <p:nvSpPr>
          <p:cNvPr id="834" name="Google Shape;834;p101"/>
          <p:cNvSpPr txBox="1">
            <a:spLocks noGrp="1"/>
          </p:cNvSpPr>
          <p:nvPr>
            <p:ph type="title" idx="2"/>
          </p:nvPr>
        </p:nvSpPr>
        <p:spPr>
          <a:xfrm>
            <a:off x="2422500" y="1378500"/>
            <a:ext cx="4299001" cy="1098000"/>
          </a:xfrm>
          <a:prstGeom prst="rect">
            <a:avLst/>
          </a:prstGeom>
        </p:spPr>
        <p:txBody>
          <a:bodyPr spcFirstLastPara="1" wrap="square" lIns="91426" tIns="91426" rIns="91426" bIns="91426" anchor="ctr" anchorCtr="0">
            <a:noAutofit/>
          </a:bodyPr>
          <a:lstStyle/>
          <a:p>
            <a:pPr>
              <a:buClr>
                <a:schemeClr val="dk1"/>
              </a:buClr>
              <a:buSzPts val="1100"/>
            </a:pPr>
            <a:r>
              <a:rPr lang="en"/>
              <a:t>01</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34"/>
                                        </p:tgtEl>
                                        <p:attrNameLst>
                                          <p:attrName>style.visibility</p:attrName>
                                        </p:attrNameLst>
                                      </p:cBhvr>
                                      <p:to>
                                        <p:strVal val="visible"/>
                                      </p:to>
                                    </p:set>
                                    <p:animEffect transition="in" filter="fade">
                                      <p:cBhvr>
                                        <p:cTn id="7" dur="1000"/>
                                        <p:tgtEl>
                                          <p:spTgt spid="83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33"/>
                                        </p:tgtEl>
                                        <p:attrNameLst>
                                          <p:attrName>style.visibility</p:attrName>
                                        </p:attrNameLst>
                                      </p:cBhvr>
                                      <p:to>
                                        <p:strVal val="visible"/>
                                      </p:to>
                                    </p:set>
                                    <p:animEffect transition="in" filter="fade">
                                      <p:cBhvr>
                                        <p:cTn id="12" dur="1000"/>
                                        <p:tgtEl>
                                          <p:spTgt spid="8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38"/>
        <p:cNvGrpSpPr/>
        <p:nvPr/>
      </p:nvGrpSpPr>
      <p:grpSpPr>
        <a:xfrm>
          <a:off x="0" y="0"/>
          <a:ext cx="0" cy="0"/>
          <a:chOff x="0" y="0"/>
          <a:chExt cx="0" cy="0"/>
        </a:xfrm>
      </p:grpSpPr>
      <p:sp>
        <p:nvSpPr>
          <p:cNvPr id="840" name="Google Shape;840;p102"/>
          <p:cNvSpPr txBox="1">
            <a:spLocks noGrp="1"/>
          </p:cNvSpPr>
          <p:nvPr>
            <p:ph type="subTitle" idx="1"/>
          </p:nvPr>
        </p:nvSpPr>
        <p:spPr>
          <a:xfrm>
            <a:off x="5427750" y="1819787"/>
            <a:ext cx="2857500" cy="2167822"/>
          </a:xfrm>
          <a:prstGeom prst="rect">
            <a:avLst/>
          </a:prstGeom>
        </p:spPr>
        <p:txBody>
          <a:bodyPr spcFirstLastPara="1" wrap="square" lIns="91426" tIns="91426" rIns="91426" bIns="91426" anchor="t" anchorCtr="0">
            <a:noAutofit/>
          </a:bodyPr>
          <a:lstStyle/>
          <a:p>
            <a:pPr marL="0" indent="0">
              <a:buClr>
                <a:schemeClr val="accent1"/>
              </a:buClr>
              <a:buSzPts val="1100"/>
            </a:pPr>
            <a:r>
              <a:rPr lang="en-US" dirty="0" err="1"/>
              <a:t>Công</a:t>
            </a:r>
            <a:r>
              <a:rPr lang="en-US" dirty="0"/>
              <a:t> </a:t>
            </a:r>
            <a:r>
              <a:rPr lang="en-US" dirty="0" err="1"/>
              <a:t>nghệ</a:t>
            </a:r>
            <a:r>
              <a:rPr lang="en-US" dirty="0"/>
              <a:t> </a:t>
            </a:r>
            <a:r>
              <a:rPr lang="en-US" dirty="0" err="1"/>
              <a:t>thông</a:t>
            </a:r>
            <a:r>
              <a:rPr lang="en-US" dirty="0"/>
              <a:t> tin </a:t>
            </a:r>
            <a:r>
              <a:rPr lang="en-US" dirty="0" err="1"/>
              <a:t>đang</a:t>
            </a:r>
            <a:r>
              <a:rPr lang="en-US" dirty="0"/>
              <a:t> </a:t>
            </a:r>
            <a:r>
              <a:rPr lang="en-US" dirty="0" err="1"/>
              <a:t>ngày</a:t>
            </a:r>
            <a:r>
              <a:rPr lang="en-US" dirty="0"/>
              <a:t> </a:t>
            </a:r>
            <a:r>
              <a:rPr lang="en-US" dirty="0" err="1"/>
              <a:t>một</a:t>
            </a:r>
            <a:r>
              <a:rPr lang="en-US" dirty="0"/>
              <a:t> </a:t>
            </a:r>
            <a:r>
              <a:rPr lang="en-US" dirty="0" err="1"/>
              <a:t>phát</a:t>
            </a:r>
            <a:r>
              <a:rPr lang="en-US" dirty="0"/>
              <a:t> </a:t>
            </a:r>
            <a:r>
              <a:rPr lang="en-US" dirty="0" err="1"/>
              <a:t>triển</a:t>
            </a:r>
            <a:r>
              <a:rPr lang="en-US" dirty="0"/>
              <a:t> </a:t>
            </a:r>
            <a:r>
              <a:rPr lang="en-US" dirty="0" err="1"/>
              <a:t>và</a:t>
            </a:r>
            <a:r>
              <a:rPr lang="en-US" dirty="0"/>
              <a:t> </a:t>
            </a:r>
            <a:r>
              <a:rPr lang="en-US" dirty="0" err="1"/>
              <a:t>góp</a:t>
            </a:r>
            <a:r>
              <a:rPr lang="en-US" dirty="0"/>
              <a:t> </a:t>
            </a:r>
            <a:r>
              <a:rPr lang="en-US" dirty="0" err="1"/>
              <a:t>mặt</a:t>
            </a:r>
            <a:r>
              <a:rPr lang="en-US" dirty="0"/>
              <a:t> </a:t>
            </a:r>
            <a:r>
              <a:rPr lang="en-US" dirty="0" err="1"/>
              <a:t>trong</a:t>
            </a:r>
            <a:r>
              <a:rPr lang="en-US" dirty="0"/>
              <a:t> </a:t>
            </a:r>
            <a:r>
              <a:rPr lang="en-US" dirty="0" err="1"/>
              <a:t>mọi</a:t>
            </a:r>
            <a:r>
              <a:rPr lang="en-US" dirty="0"/>
              <a:t> </a:t>
            </a:r>
            <a:r>
              <a:rPr lang="en-US" dirty="0" err="1"/>
              <a:t>lĩnh</a:t>
            </a:r>
            <a:r>
              <a:rPr lang="en-US" dirty="0"/>
              <a:t> </a:t>
            </a:r>
            <a:r>
              <a:rPr lang="en-US" dirty="0" err="1"/>
              <a:t>vực</a:t>
            </a:r>
            <a:r>
              <a:rPr lang="en-US" dirty="0"/>
              <a:t> </a:t>
            </a:r>
            <a:r>
              <a:rPr lang="en-US" dirty="0" err="1"/>
              <a:t>trong</a:t>
            </a:r>
            <a:r>
              <a:rPr lang="en-US" dirty="0"/>
              <a:t> </a:t>
            </a:r>
            <a:r>
              <a:rPr lang="en-US" dirty="0" err="1"/>
              <a:t>đời</a:t>
            </a:r>
            <a:r>
              <a:rPr lang="en-US" dirty="0"/>
              <a:t> </a:t>
            </a:r>
            <a:r>
              <a:rPr lang="en-US" dirty="0" err="1"/>
              <a:t>sống</a:t>
            </a:r>
            <a:r>
              <a:rPr lang="en-US" dirty="0"/>
              <a:t> con </a:t>
            </a:r>
            <a:r>
              <a:rPr lang="en-US" dirty="0" err="1"/>
              <a:t>người</a:t>
            </a:r>
            <a:r>
              <a:rPr lang="en-US" dirty="0"/>
              <a:t>.</a:t>
            </a:r>
          </a:p>
          <a:p>
            <a:pPr marL="0" indent="0">
              <a:buClr>
                <a:schemeClr val="accent1"/>
              </a:buClr>
              <a:buSzPts val="1100"/>
            </a:pPr>
            <a:r>
              <a:rPr lang="en-US" dirty="0" err="1"/>
              <a:t>Lĩnh</a:t>
            </a:r>
            <a:r>
              <a:rPr lang="en-US" dirty="0"/>
              <a:t> </a:t>
            </a:r>
            <a:r>
              <a:rPr lang="en-US" dirty="0" err="1"/>
              <a:t>vực</a:t>
            </a:r>
            <a:r>
              <a:rPr lang="en-US" dirty="0"/>
              <a:t> </a:t>
            </a:r>
            <a:r>
              <a:rPr lang="en-US" dirty="0" err="1"/>
              <a:t>kinh</a:t>
            </a:r>
            <a:r>
              <a:rPr lang="en-US" dirty="0"/>
              <a:t> </a:t>
            </a:r>
            <a:r>
              <a:rPr lang="en-US" dirty="0" err="1"/>
              <a:t>doanh</a:t>
            </a:r>
            <a:r>
              <a:rPr lang="en-US" dirty="0"/>
              <a:t> </a:t>
            </a:r>
            <a:r>
              <a:rPr lang="en-US" dirty="0" err="1"/>
              <a:t>cũng</a:t>
            </a:r>
            <a:r>
              <a:rPr lang="en-US" dirty="0"/>
              <a:t> </a:t>
            </a:r>
            <a:r>
              <a:rPr lang="en-US" dirty="0" err="1"/>
              <a:t>không</a:t>
            </a:r>
            <a:r>
              <a:rPr lang="en-US" dirty="0"/>
              <a:t> </a:t>
            </a:r>
            <a:r>
              <a:rPr lang="en-US" dirty="0" err="1"/>
              <a:t>ngoại</a:t>
            </a:r>
            <a:r>
              <a:rPr lang="en-US" dirty="0"/>
              <a:t> </a:t>
            </a:r>
            <a:r>
              <a:rPr lang="en-US" dirty="0" err="1"/>
              <a:t>lệ</a:t>
            </a:r>
            <a:r>
              <a:rPr lang="en-US" dirty="0"/>
              <a:t> </a:t>
            </a:r>
            <a:r>
              <a:rPr lang="en-US" dirty="0" err="1"/>
              <a:t>khi</a:t>
            </a:r>
            <a:r>
              <a:rPr lang="en-US" dirty="0"/>
              <a:t> </a:t>
            </a:r>
            <a:r>
              <a:rPr lang="en-US" dirty="0" err="1"/>
              <a:t>thương</a:t>
            </a:r>
            <a:r>
              <a:rPr lang="en-US" dirty="0"/>
              <a:t> </a:t>
            </a:r>
            <a:r>
              <a:rPr lang="en-US" dirty="0" err="1"/>
              <a:t>mại</a:t>
            </a:r>
            <a:r>
              <a:rPr lang="en-US" dirty="0"/>
              <a:t> </a:t>
            </a:r>
            <a:r>
              <a:rPr lang="en-US" dirty="0" err="1"/>
              <a:t>điện</a:t>
            </a:r>
            <a:r>
              <a:rPr lang="en-US" dirty="0"/>
              <a:t> </a:t>
            </a:r>
            <a:r>
              <a:rPr lang="en-US" dirty="0" err="1"/>
              <a:t>tử</a:t>
            </a:r>
            <a:r>
              <a:rPr lang="en-US" dirty="0"/>
              <a:t> </a:t>
            </a:r>
            <a:r>
              <a:rPr lang="en-US" dirty="0" err="1"/>
              <a:t>ngày</a:t>
            </a:r>
            <a:r>
              <a:rPr lang="en-US" dirty="0"/>
              <a:t> </a:t>
            </a:r>
            <a:r>
              <a:rPr lang="en-US" dirty="0" err="1"/>
              <a:t>một</a:t>
            </a:r>
            <a:r>
              <a:rPr lang="en-US" dirty="0"/>
              <a:t> </a:t>
            </a:r>
            <a:r>
              <a:rPr lang="en-US" dirty="0" err="1"/>
              <a:t>phát</a:t>
            </a:r>
            <a:r>
              <a:rPr lang="en-US" dirty="0"/>
              <a:t> </a:t>
            </a:r>
            <a:r>
              <a:rPr lang="en-US" dirty="0" err="1"/>
              <a:t>triển</a:t>
            </a:r>
            <a:r>
              <a:rPr lang="en-US" dirty="0"/>
              <a:t> </a:t>
            </a:r>
            <a:r>
              <a:rPr lang="en-US" dirty="0" err="1"/>
              <a:t>với</a:t>
            </a:r>
            <a:r>
              <a:rPr lang="en-US" dirty="0"/>
              <a:t> </a:t>
            </a:r>
            <a:r>
              <a:rPr lang="en-US" dirty="0" err="1"/>
              <a:t>nhu</a:t>
            </a:r>
            <a:r>
              <a:rPr lang="en-US" dirty="0"/>
              <a:t> </a:t>
            </a:r>
            <a:r>
              <a:rPr lang="en-US" dirty="0" err="1"/>
              <a:t>cầu</a:t>
            </a:r>
            <a:r>
              <a:rPr lang="en-US" dirty="0"/>
              <a:t> </a:t>
            </a:r>
            <a:r>
              <a:rPr lang="en-US" dirty="0" err="1"/>
              <a:t>mua</a:t>
            </a:r>
            <a:r>
              <a:rPr lang="en-US" dirty="0"/>
              <a:t> </a:t>
            </a:r>
            <a:r>
              <a:rPr lang="en-US" dirty="0" err="1"/>
              <a:t>bán</a:t>
            </a:r>
            <a:r>
              <a:rPr lang="en-US" dirty="0"/>
              <a:t> </a:t>
            </a:r>
            <a:r>
              <a:rPr lang="en-US" dirty="0" err="1"/>
              <a:t>ngày</a:t>
            </a:r>
            <a:r>
              <a:rPr lang="en-US" dirty="0"/>
              <a:t> </a:t>
            </a:r>
            <a:r>
              <a:rPr lang="en-US" dirty="0" err="1"/>
              <a:t>một</a:t>
            </a:r>
            <a:r>
              <a:rPr lang="en-US" dirty="0"/>
              <a:t> </a:t>
            </a:r>
            <a:r>
              <a:rPr lang="en-US" dirty="0" err="1"/>
              <a:t>tăng</a:t>
            </a:r>
            <a:r>
              <a:rPr lang="en-US" dirty="0"/>
              <a:t> </a:t>
            </a:r>
            <a:r>
              <a:rPr lang="en-US" dirty="0" err="1"/>
              <a:t>và</a:t>
            </a:r>
            <a:r>
              <a:rPr lang="en-US" dirty="0"/>
              <a:t> </a:t>
            </a:r>
            <a:r>
              <a:rPr lang="en-US" dirty="0" err="1"/>
              <a:t>sự</a:t>
            </a:r>
            <a:r>
              <a:rPr lang="en-US" dirty="0"/>
              <a:t> </a:t>
            </a:r>
            <a:r>
              <a:rPr lang="en-US" dirty="0" err="1"/>
              <a:t>tác</a:t>
            </a:r>
            <a:r>
              <a:rPr lang="en-US" dirty="0"/>
              <a:t> </a:t>
            </a:r>
            <a:r>
              <a:rPr lang="en-US" dirty="0" err="1"/>
              <a:t>động</a:t>
            </a:r>
            <a:r>
              <a:rPr lang="en-US" dirty="0"/>
              <a:t> </a:t>
            </a:r>
            <a:r>
              <a:rPr lang="en-US" dirty="0" err="1"/>
              <a:t>bởi</a:t>
            </a:r>
            <a:r>
              <a:rPr lang="en-US" dirty="0"/>
              <a:t> </a:t>
            </a:r>
            <a:r>
              <a:rPr lang="en-US" dirty="0" err="1"/>
              <a:t>đại</a:t>
            </a:r>
            <a:r>
              <a:rPr lang="en-US" dirty="0"/>
              <a:t> </a:t>
            </a:r>
            <a:r>
              <a:rPr lang="en-US" dirty="0" err="1"/>
              <a:t>dịch</a:t>
            </a:r>
            <a:r>
              <a:rPr lang="en-US" dirty="0"/>
              <a:t> Covid-19.</a:t>
            </a:r>
          </a:p>
          <a:p>
            <a:pPr marL="0" indent="0">
              <a:buClr>
                <a:schemeClr val="accent1"/>
              </a:buClr>
              <a:buSzPts val="1100"/>
            </a:pPr>
            <a:endParaRPr dirty="0"/>
          </a:p>
        </p:txBody>
      </p:sp>
      <p:sp>
        <p:nvSpPr>
          <p:cNvPr id="839" name="Google Shape;839;p102"/>
          <p:cNvSpPr txBox="1">
            <a:spLocks noGrp="1"/>
          </p:cNvSpPr>
          <p:nvPr>
            <p:ph type="ctrTitle"/>
          </p:nvPr>
        </p:nvSpPr>
        <p:spPr>
          <a:prstGeom prst="rect">
            <a:avLst/>
          </a:prstGeom>
        </p:spPr>
        <p:txBody>
          <a:bodyPr spcFirstLastPara="1" wrap="square" lIns="91426" tIns="91426" rIns="91426" bIns="91426" anchor="t" anchorCtr="0">
            <a:noAutofit/>
          </a:bodyPr>
          <a:lstStyle/>
          <a:p>
            <a:pPr>
              <a:buClr>
                <a:schemeClr val="accent1"/>
              </a:buClr>
              <a:buSzPts val="1100"/>
            </a:pPr>
            <a:r>
              <a:rPr lang="en" sz="4400" dirty="0">
                <a:latin typeface="Bahnschrift Condensed" panose="020B0502040204020203" pitchFamily="34" charset="0"/>
              </a:rPr>
              <a:t>BỐI CẢNH</a:t>
            </a:r>
            <a:endParaRPr sz="4400" dirty="0">
              <a:latin typeface="Bahnschrift Condensed" panose="020B0502040204020203"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39"/>
                                        </p:tgtEl>
                                        <p:attrNameLst>
                                          <p:attrName>style.visibility</p:attrName>
                                        </p:attrNameLst>
                                      </p:cBhvr>
                                      <p:to>
                                        <p:strVal val="visible"/>
                                      </p:to>
                                    </p:set>
                                    <p:animEffect transition="in" filter="fade">
                                      <p:cBhvr>
                                        <p:cTn id="7" dur="1000"/>
                                        <p:tgtEl>
                                          <p:spTgt spid="839"/>
                                        </p:tgtEl>
                                      </p:cBhvr>
                                    </p:animEffect>
                                  </p:childTnLst>
                                </p:cTn>
                              </p:par>
                              <p:par>
                                <p:cTn id="8" presetID="10" presetClass="entr" presetSubtype="0" fill="hold" nodeType="withEffect">
                                  <p:stCondLst>
                                    <p:cond delay="0"/>
                                  </p:stCondLst>
                                  <p:childTnLst>
                                    <p:set>
                                      <p:cBhvr>
                                        <p:cTn id="9" dur="1" fill="hold">
                                          <p:stCondLst>
                                            <p:cond delay="0"/>
                                          </p:stCondLst>
                                        </p:cTn>
                                        <p:tgtEl>
                                          <p:spTgt spid="840"/>
                                        </p:tgtEl>
                                        <p:attrNameLst>
                                          <p:attrName>style.visibility</p:attrName>
                                        </p:attrNameLst>
                                      </p:cBhvr>
                                      <p:to>
                                        <p:strVal val="visible"/>
                                      </p:to>
                                    </p:set>
                                    <p:animEffect transition="in" filter="fade">
                                      <p:cBhvr>
                                        <p:cTn id="10" dur="1000"/>
                                        <p:tgtEl>
                                          <p:spTgt spid="8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44"/>
        <p:cNvGrpSpPr/>
        <p:nvPr/>
      </p:nvGrpSpPr>
      <p:grpSpPr>
        <a:xfrm>
          <a:off x="0" y="0"/>
          <a:ext cx="0" cy="0"/>
          <a:chOff x="0" y="0"/>
          <a:chExt cx="0" cy="0"/>
        </a:xfrm>
      </p:grpSpPr>
      <p:sp>
        <p:nvSpPr>
          <p:cNvPr id="846" name="Google Shape;846;p103"/>
          <p:cNvSpPr txBox="1">
            <a:spLocks noGrp="1"/>
          </p:cNvSpPr>
          <p:nvPr>
            <p:ph type="subTitle" idx="1"/>
          </p:nvPr>
        </p:nvSpPr>
        <p:spPr>
          <a:xfrm>
            <a:off x="2090107" y="1660718"/>
            <a:ext cx="4963787" cy="1364364"/>
          </a:xfrm>
          <a:prstGeom prst="rect">
            <a:avLst/>
          </a:prstGeom>
        </p:spPr>
        <p:txBody>
          <a:bodyPr spcFirstLastPara="1" wrap="square" lIns="91426" tIns="91426" rIns="91426" bIns="91426" anchor="t" anchorCtr="0">
            <a:noAutofit/>
          </a:bodyPr>
          <a:lstStyle/>
          <a:p>
            <a:pPr marL="0" indent="0">
              <a:buClr>
                <a:schemeClr val="accent1"/>
              </a:buClr>
              <a:buSzPts val="1100"/>
            </a:pPr>
            <a:r>
              <a:rPr lang="en-US" dirty="0"/>
              <a:t>Văn</a:t>
            </a:r>
            <a:r>
              <a:rPr lang="en" dirty="0"/>
              <a:t> phòng phẩm là một ngành hàng có nhu cầu ổn định và đa dạng, tệp khách hàng lớn, trải dài ở nhiều lứa tuổi và ngành nghề.</a:t>
            </a:r>
          </a:p>
          <a:p>
            <a:pPr marL="0" indent="0">
              <a:buClr>
                <a:schemeClr val="accent1"/>
              </a:buClr>
              <a:buSzPts val="1100"/>
            </a:pPr>
            <a:r>
              <a:rPr lang="en" dirty="0"/>
              <a:t>Việc xây dựng một website thương mại điện tử bán văn phòng phẩm giúp mở rộng thị trường, thu hút khách hàng tiềm năng và đáp ứng nhu cầu mua sắm trực tuyến của người tiêu dùng. </a:t>
            </a:r>
            <a:endParaRPr dirty="0"/>
          </a:p>
        </p:txBody>
      </p:sp>
      <p:sp>
        <p:nvSpPr>
          <p:cNvPr id="845" name="Google Shape;845;p103"/>
          <p:cNvSpPr txBox="1">
            <a:spLocks noGrp="1"/>
          </p:cNvSpPr>
          <p:nvPr>
            <p:ph type="ctrTitle"/>
          </p:nvPr>
        </p:nvSpPr>
        <p:spPr>
          <a:prstGeom prst="rect">
            <a:avLst/>
          </a:prstGeom>
        </p:spPr>
        <p:txBody>
          <a:bodyPr spcFirstLastPara="1" wrap="square" lIns="91426" tIns="91426" rIns="91426" bIns="91426" anchor="t" anchorCtr="0">
            <a:noAutofit/>
          </a:bodyPr>
          <a:lstStyle/>
          <a:p>
            <a:pPr>
              <a:buClr>
                <a:schemeClr val="accent1"/>
              </a:buClr>
              <a:buSzPts val="1100"/>
            </a:pPr>
            <a:r>
              <a:rPr lang="en" sz="6000" dirty="0">
                <a:latin typeface="Bahnschrift Condensed" panose="020B0502040204020203" pitchFamily="34" charset="0"/>
              </a:rPr>
              <a:t>THỰC TIỄN</a:t>
            </a:r>
            <a:endParaRPr sz="6000" dirty="0">
              <a:latin typeface="Bahnschrift Condensed" panose="020B0502040204020203"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845"/>
                                        </p:tgtEl>
                                        <p:attrNameLst>
                                          <p:attrName>style.visibility</p:attrName>
                                        </p:attrNameLst>
                                      </p:cBhvr>
                                      <p:to>
                                        <p:strVal val="visible"/>
                                      </p:to>
                                    </p:set>
                                    <p:anim calcmode="lin" valueType="num">
                                      <p:cBhvr additive="base">
                                        <p:cTn id="7" dur="1000"/>
                                        <p:tgtEl>
                                          <p:spTgt spid="845"/>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46"/>
                                        </p:tgtEl>
                                        <p:attrNameLst>
                                          <p:attrName>style.visibility</p:attrName>
                                        </p:attrNameLst>
                                      </p:cBhvr>
                                      <p:to>
                                        <p:strVal val="visible"/>
                                      </p:to>
                                    </p:set>
                                    <p:animEffect transition="in" filter="fade">
                                      <p:cBhvr>
                                        <p:cTn id="12" dur="1000"/>
                                        <p:tgtEl>
                                          <p:spTgt spid="8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50"/>
        <p:cNvGrpSpPr/>
        <p:nvPr/>
      </p:nvGrpSpPr>
      <p:grpSpPr>
        <a:xfrm>
          <a:off x="0" y="0"/>
          <a:ext cx="0" cy="0"/>
          <a:chOff x="0" y="0"/>
          <a:chExt cx="0" cy="0"/>
        </a:xfrm>
      </p:grpSpPr>
      <p:sp>
        <p:nvSpPr>
          <p:cNvPr id="851" name="Google Shape;851;p104"/>
          <p:cNvSpPr txBox="1">
            <a:spLocks noGrp="1"/>
          </p:cNvSpPr>
          <p:nvPr>
            <p:ph type="ctrTitle"/>
          </p:nvPr>
        </p:nvSpPr>
        <p:spPr>
          <a:prstGeom prst="rect">
            <a:avLst/>
          </a:prstGeom>
        </p:spPr>
        <p:txBody>
          <a:bodyPr spcFirstLastPara="1" wrap="square" lIns="91426" tIns="91426" rIns="91426" bIns="91426" anchor="ctr" anchorCtr="0">
            <a:noAutofit/>
          </a:bodyPr>
          <a:lstStyle/>
          <a:p>
            <a:pPr>
              <a:buClr>
                <a:schemeClr val="dk1"/>
              </a:buClr>
              <a:buSzPts val="1100"/>
            </a:pPr>
            <a:r>
              <a:rPr lang="en" dirty="0">
                <a:latin typeface="Bahnschrift Condensed" panose="020B0502040204020203" pitchFamily="34" charset="0"/>
              </a:rPr>
              <a:t>MỤC TIÊU ĐỀ TÀI</a:t>
            </a:r>
            <a:endParaRPr dirty="0">
              <a:latin typeface="Bahnschrift Condensed" panose="020B0502040204020203" pitchFamily="34" charset="0"/>
            </a:endParaRPr>
          </a:p>
        </p:txBody>
      </p:sp>
      <p:sp>
        <p:nvSpPr>
          <p:cNvPr id="852" name="Google Shape;852;p104"/>
          <p:cNvSpPr txBox="1">
            <a:spLocks noGrp="1"/>
          </p:cNvSpPr>
          <p:nvPr>
            <p:ph type="subTitle" idx="1"/>
          </p:nvPr>
        </p:nvSpPr>
        <p:spPr>
          <a:prstGeom prst="rect">
            <a:avLst/>
          </a:prstGeom>
        </p:spPr>
        <p:txBody>
          <a:bodyPr spcFirstLastPara="1" wrap="square" lIns="91426" tIns="91426" rIns="91426" bIns="91426" anchor="ctr" anchorCtr="0">
            <a:noAutofit/>
          </a:bodyPr>
          <a:lstStyle/>
          <a:p>
            <a:pPr marL="285753" indent="-285753">
              <a:buClr>
                <a:schemeClr val="dk1"/>
              </a:buClr>
              <a:buSzPts val="1100"/>
              <a:buFont typeface="Wingdings" panose="05000000000000000000" pitchFamily="2" charset="2"/>
              <a:buChar char="ü"/>
            </a:pPr>
            <a:r>
              <a:rPr lang="en-US" dirty="0" err="1">
                <a:solidFill>
                  <a:schemeClr val="bg1"/>
                </a:solidFill>
              </a:rPr>
              <a:t>Phát</a:t>
            </a:r>
            <a:r>
              <a:rPr lang="en" dirty="0">
                <a:solidFill>
                  <a:schemeClr val="bg1"/>
                </a:solidFill>
              </a:rPr>
              <a:t> triển hệ thống bán hàng trực tuyến</a:t>
            </a:r>
          </a:p>
          <a:p>
            <a:pPr marL="285753" indent="-285753">
              <a:buClr>
                <a:schemeClr val="dk1"/>
              </a:buClr>
              <a:buSzPts val="1100"/>
              <a:buFont typeface="Wingdings" panose="05000000000000000000" pitchFamily="2" charset="2"/>
              <a:buChar char="ü"/>
            </a:pPr>
            <a:r>
              <a:rPr lang="en" dirty="0">
                <a:solidFill>
                  <a:schemeClr val="bg1"/>
                </a:solidFill>
              </a:rPr>
              <a:t>Quản lý đơn hàng và kho hàng</a:t>
            </a:r>
          </a:p>
          <a:p>
            <a:pPr marL="285753" indent="-285753">
              <a:buClr>
                <a:schemeClr val="dk1"/>
              </a:buClr>
              <a:buSzPts val="1100"/>
              <a:buFont typeface="Wingdings" panose="05000000000000000000" pitchFamily="2" charset="2"/>
              <a:buChar char="ü"/>
            </a:pPr>
            <a:r>
              <a:rPr lang="en" dirty="0">
                <a:solidFill>
                  <a:schemeClr val="bg1"/>
                </a:solidFill>
              </a:rPr>
              <a:t>Q</a:t>
            </a:r>
            <a:r>
              <a:rPr lang="en-US" dirty="0">
                <a:solidFill>
                  <a:schemeClr val="bg1"/>
                </a:solidFill>
              </a:rPr>
              <a:t>u</a:t>
            </a:r>
            <a:r>
              <a:rPr lang="en" dirty="0">
                <a:solidFill>
                  <a:schemeClr val="bg1"/>
                </a:solidFill>
              </a:rPr>
              <a:t>ản lý cơ sở dữ liệu</a:t>
            </a:r>
            <a:endParaRPr dirty="0">
              <a:solidFill>
                <a:schemeClr val="bg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8" fill="hold" nodeType="clickEffect">
                                  <p:stCondLst>
                                    <p:cond delay="0"/>
                                  </p:stCondLst>
                                  <p:childTnLst>
                                    <p:anim calcmode="lin" valueType="num">
                                      <p:cBhvr additive="base">
                                        <p:cTn id="6" dur="1000"/>
                                        <p:tgtEl>
                                          <p:spTgt spid="851"/>
                                        </p:tgtEl>
                                        <p:attrNameLst>
                                          <p:attrName>ppt_x</p:attrName>
                                        </p:attrNameLst>
                                      </p:cBhvr>
                                      <p:tavLst>
                                        <p:tav tm="0">
                                          <p:val>
                                            <p:strVal val="#ppt_x"/>
                                          </p:val>
                                        </p:tav>
                                        <p:tav tm="100000">
                                          <p:val>
                                            <p:strVal val="#ppt_x-1"/>
                                          </p:val>
                                        </p:tav>
                                      </p:tavLst>
                                    </p:anim>
                                    <p:set>
                                      <p:cBhvr>
                                        <p:cTn id="7" dur="1" fill="hold">
                                          <p:stCondLst>
                                            <p:cond delay="1000"/>
                                          </p:stCondLst>
                                        </p:cTn>
                                        <p:tgtEl>
                                          <p:spTgt spid="851"/>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52"/>
                                        </p:tgtEl>
                                        <p:attrNameLst>
                                          <p:attrName>style.visibility</p:attrName>
                                        </p:attrNameLst>
                                      </p:cBhvr>
                                      <p:to>
                                        <p:strVal val="visible"/>
                                      </p:to>
                                    </p:set>
                                    <p:animEffect transition="in" filter="fade">
                                      <p:cBhvr>
                                        <p:cTn id="12" dur="1000"/>
                                        <p:tgtEl>
                                          <p:spTgt spid="8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63"/>
        <p:cNvGrpSpPr/>
        <p:nvPr/>
      </p:nvGrpSpPr>
      <p:grpSpPr>
        <a:xfrm>
          <a:off x="0" y="0"/>
          <a:ext cx="0" cy="0"/>
          <a:chOff x="0" y="0"/>
          <a:chExt cx="0" cy="0"/>
        </a:xfrm>
      </p:grpSpPr>
      <p:sp>
        <p:nvSpPr>
          <p:cNvPr id="865" name="Google Shape;865;p106"/>
          <p:cNvSpPr txBox="1">
            <a:spLocks noGrp="1"/>
          </p:cNvSpPr>
          <p:nvPr>
            <p:ph type="subTitle" idx="1"/>
          </p:nvPr>
        </p:nvSpPr>
        <p:spPr>
          <a:xfrm>
            <a:off x="1398701" y="2167778"/>
            <a:ext cx="3486000" cy="1748100"/>
          </a:xfrm>
          <a:prstGeom prst="rect">
            <a:avLst/>
          </a:prstGeom>
        </p:spPr>
        <p:txBody>
          <a:bodyPr spcFirstLastPara="1" wrap="square" lIns="91426" tIns="91426" rIns="91426" bIns="91426" anchor="t" anchorCtr="0">
            <a:noAutofit/>
          </a:bodyPr>
          <a:lstStyle/>
          <a:p>
            <a:pPr marL="0" indent="0">
              <a:buClr>
                <a:schemeClr val="dk1"/>
              </a:buClr>
              <a:buSzPts val="1100"/>
            </a:pPr>
            <a:r>
              <a:rPr lang="en" dirty="0"/>
              <a:t>Dự án hướng  tới đối tượng là các chủ cửa hàng bán lẻ quy mô vừa và nhỏ trong lĩnh vực vật tư văn phòng, nhà sách, đồ lưu niệm,v.v. Họ đang gặp khó khăn trong quản lý và vận hành cửa hàng bao gồm quản lý hàng hóa, doanh thu, đơn hàng,…</a:t>
            </a:r>
            <a:endParaRPr dirty="0"/>
          </a:p>
        </p:txBody>
      </p:sp>
      <p:sp>
        <p:nvSpPr>
          <p:cNvPr id="864" name="Google Shape;864;p106"/>
          <p:cNvSpPr txBox="1">
            <a:spLocks noGrp="1"/>
          </p:cNvSpPr>
          <p:nvPr>
            <p:ph type="ctrTitle"/>
          </p:nvPr>
        </p:nvSpPr>
        <p:spPr>
          <a:xfrm flipH="1">
            <a:off x="1372451" y="1143579"/>
            <a:ext cx="3486000" cy="670500"/>
          </a:xfrm>
          <a:prstGeom prst="rect">
            <a:avLst/>
          </a:prstGeom>
        </p:spPr>
        <p:txBody>
          <a:bodyPr spcFirstLastPara="1" wrap="square" lIns="91426" tIns="91426" rIns="91426" bIns="91426" anchor="b" anchorCtr="0">
            <a:noAutofit/>
          </a:bodyPr>
          <a:lstStyle/>
          <a:p>
            <a:pPr>
              <a:buClr>
                <a:schemeClr val="dk1"/>
              </a:buClr>
              <a:buSzPts val="1100"/>
            </a:pPr>
            <a:r>
              <a:rPr lang="en" sz="3600" dirty="0">
                <a:latin typeface="Bahnschrift Condensed" panose="020B0502040204020203" pitchFamily="34" charset="0"/>
              </a:rPr>
              <a:t>ĐỐI TƯỢNG HƯỚNG TỚI</a:t>
            </a:r>
            <a:endParaRPr sz="3600" dirty="0">
              <a:latin typeface="Bahnschrift Condensed" panose="020B0502040204020203" pitchFamily="34" charset="0"/>
            </a:endParaRPr>
          </a:p>
        </p:txBody>
      </p:sp>
      <p:cxnSp>
        <p:nvCxnSpPr>
          <p:cNvPr id="871" name="Google Shape;871;p106"/>
          <p:cNvCxnSpPr/>
          <p:nvPr/>
        </p:nvCxnSpPr>
        <p:spPr>
          <a:xfrm>
            <a:off x="1482719" y="1951029"/>
            <a:ext cx="3115500" cy="8400"/>
          </a:xfrm>
          <a:prstGeom prst="straightConnector1">
            <a:avLst/>
          </a:prstGeom>
          <a:noFill/>
          <a:ln w="19050" cap="flat" cmpd="sng">
            <a:solidFill>
              <a:schemeClr val="lt1"/>
            </a:solidFill>
            <a:prstDash val="solid"/>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864"/>
                                        </p:tgtEl>
                                        <p:attrNameLst>
                                          <p:attrName>style.visibility</p:attrName>
                                        </p:attrNameLst>
                                      </p:cBhvr>
                                      <p:to>
                                        <p:strVal val="visible"/>
                                      </p:to>
                                    </p:set>
                                    <p:anim calcmode="lin" valueType="num">
                                      <p:cBhvr additive="base">
                                        <p:cTn id="7" dur="1000"/>
                                        <p:tgtEl>
                                          <p:spTgt spid="864"/>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65"/>
                                        </p:tgtEl>
                                        <p:attrNameLst>
                                          <p:attrName>style.visibility</p:attrName>
                                        </p:attrNameLst>
                                      </p:cBhvr>
                                      <p:to>
                                        <p:strVal val="visible"/>
                                      </p:to>
                                    </p:set>
                                    <p:animEffect transition="in" filter="fade">
                                      <p:cBhvr>
                                        <p:cTn id="12" dur="1000"/>
                                        <p:tgtEl>
                                          <p:spTgt spid="8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24"/>
        <p:cNvGrpSpPr/>
        <p:nvPr/>
      </p:nvGrpSpPr>
      <p:grpSpPr>
        <a:xfrm>
          <a:off x="0" y="0"/>
          <a:ext cx="0" cy="0"/>
          <a:chOff x="0" y="0"/>
          <a:chExt cx="0" cy="0"/>
        </a:xfrm>
      </p:grpSpPr>
      <p:sp>
        <p:nvSpPr>
          <p:cNvPr id="826" name="Google Shape;826;p100"/>
          <p:cNvSpPr txBox="1">
            <a:spLocks noGrp="1"/>
          </p:cNvSpPr>
          <p:nvPr>
            <p:ph type="ctrTitle"/>
          </p:nvPr>
        </p:nvSpPr>
        <p:spPr>
          <a:prstGeom prst="rect">
            <a:avLst/>
          </a:prstGeom>
        </p:spPr>
        <p:txBody>
          <a:bodyPr spcFirstLastPara="1" wrap="square" lIns="91426" tIns="91426" rIns="91426" bIns="91426" anchor="t" anchorCtr="0">
            <a:noAutofit/>
          </a:bodyPr>
          <a:lstStyle/>
          <a:p>
            <a:pPr>
              <a:buClr>
                <a:schemeClr val="dk1"/>
              </a:buClr>
              <a:buSzPts val="1100"/>
            </a:pPr>
            <a:r>
              <a:rPr lang="en-US" dirty="0">
                <a:latin typeface="Bahnschrift Condensed" panose="020B0502040204020203" pitchFamily="34" charset="0"/>
              </a:rPr>
              <a:t>CÔNG NGHỆ SỬ DỤNG</a:t>
            </a:r>
            <a:endParaRPr dirty="0">
              <a:latin typeface="Bahnschrift Condensed" panose="020B0502040204020203" pitchFamily="34" charset="0"/>
            </a:endParaRPr>
          </a:p>
        </p:txBody>
      </p:sp>
      <p:sp>
        <p:nvSpPr>
          <p:cNvPr id="827" name="Google Shape;827;p100"/>
          <p:cNvSpPr txBox="1">
            <a:spLocks noGrp="1"/>
          </p:cNvSpPr>
          <p:nvPr>
            <p:ph type="title" idx="2"/>
          </p:nvPr>
        </p:nvSpPr>
        <p:spPr>
          <a:prstGeom prst="rect">
            <a:avLst/>
          </a:prstGeom>
        </p:spPr>
        <p:txBody>
          <a:bodyPr spcFirstLastPara="1" wrap="square" lIns="91426" tIns="91426" rIns="91426" bIns="91426" anchor="ctr" anchorCtr="0">
            <a:noAutofit/>
          </a:bodyPr>
          <a:lstStyle/>
          <a:p>
            <a:pPr>
              <a:buClr>
                <a:schemeClr val="dk1"/>
              </a:buClr>
              <a:buSzPts val="1100"/>
            </a:pPr>
            <a:r>
              <a:rPr lang="en" dirty="0"/>
              <a:t>02</a:t>
            </a: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827"/>
                                        </p:tgtEl>
                                        <p:attrNameLst>
                                          <p:attrName>style.visibility</p:attrName>
                                        </p:attrNameLst>
                                      </p:cBhvr>
                                      <p:to>
                                        <p:strVal val="visible"/>
                                      </p:to>
                                    </p:set>
                                    <p:anim calcmode="lin" valueType="num">
                                      <p:cBhvr additive="base">
                                        <p:cTn id="7" dur="1000"/>
                                        <p:tgtEl>
                                          <p:spTgt spid="827"/>
                                        </p:tgtEl>
                                        <p:attrNameLst>
                                          <p:attrName>ppt_y</p:attrName>
                                        </p:attrNameLst>
                                      </p:cBhvr>
                                      <p:tavLst>
                                        <p:tav tm="0">
                                          <p:val>
                                            <p:strVal val="#ppt_y-1"/>
                                          </p:val>
                                        </p:tav>
                                        <p:tav tm="100000">
                                          <p:val>
                                            <p:strVal val="#ppt_y"/>
                                          </p:val>
                                        </p:tav>
                                      </p:tavLst>
                                    </p:anim>
                                  </p:childTnLst>
                                </p:cTn>
                              </p:par>
                              <p:par>
                                <p:cTn id="8" presetID="10" presetClass="entr" presetSubtype="0" fill="hold" nodeType="withEffect">
                                  <p:stCondLst>
                                    <p:cond delay="0"/>
                                  </p:stCondLst>
                                  <p:childTnLst>
                                    <p:set>
                                      <p:cBhvr>
                                        <p:cTn id="9" dur="1" fill="hold">
                                          <p:stCondLst>
                                            <p:cond delay="0"/>
                                          </p:stCondLst>
                                        </p:cTn>
                                        <p:tgtEl>
                                          <p:spTgt spid="826"/>
                                        </p:tgtEl>
                                        <p:attrNameLst>
                                          <p:attrName>style.visibility</p:attrName>
                                        </p:attrNameLst>
                                      </p:cBhvr>
                                      <p:to>
                                        <p:strVal val="visible"/>
                                      </p:to>
                                    </p:set>
                                    <p:animEffect transition="in" filter="fade">
                                      <p:cBhvr>
                                        <p:cTn id="10" dur="1000"/>
                                        <p:tgtEl>
                                          <p:spTgt spid="8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85"/>
        <p:cNvGrpSpPr/>
        <p:nvPr/>
      </p:nvGrpSpPr>
      <p:grpSpPr>
        <a:xfrm>
          <a:off x="0" y="0"/>
          <a:ext cx="0" cy="0"/>
          <a:chOff x="0" y="0"/>
          <a:chExt cx="0" cy="0"/>
        </a:xfrm>
      </p:grpSpPr>
      <p:sp>
        <p:nvSpPr>
          <p:cNvPr id="897" name="Google Shape;897;p108"/>
          <p:cNvSpPr txBox="1">
            <a:spLocks noGrp="1"/>
          </p:cNvSpPr>
          <p:nvPr>
            <p:ph type="ctrTitle"/>
          </p:nvPr>
        </p:nvSpPr>
        <p:spPr>
          <a:xfrm>
            <a:off x="381574" y="301899"/>
            <a:ext cx="3551035" cy="670500"/>
          </a:xfrm>
          <a:prstGeom prst="rect">
            <a:avLst/>
          </a:prstGeom>
        </p:spPr>
        <p:txBody>
          <a:bodyPr spcFirstLastPara="1" wrap="square" lIns="91426" tIns="91426" rIns="91426" bIns="91426" anchor="b" anchorCtr="0">
            <a:noAutofit/>
          </a:bodyPr>
          <a:lstStyle/>
          <a:p>
            <a:pPr>
              <a:buClr>
                <a:schemeClr val="dk1"/>
              </a:buClr>
              <a:buSzPts val="1100"/>
            </a:pPr>
            <a:r>
              <a:rPr lang="en" sz="3200" dirty="0">
                <a:latin typeface="Bahnschrift Condensed" panose="020B0502040204020203" pitchFamily="34" charset="0"/>
              </a:rPr>
              <a:t>NHỮNG CÔNG NGHỆ CHÍNH</a:t>
            </a:r>
            <a:endParaRPr sz="3200" dirty="0">
              <a:latin typeface="Bahnschrift Condensed" panose="020B0502040204020203" pitchFamily="34" charset="0"/>
            </a:endParaRPr>
          </a:p>
        </p:txBody>
      </p:sp>
      <p:sp>
        <p:nvSpPr>
          <p:cNvPr id="899" name="Google Shape;899;p108"/>
          <p:cNvSpPr txBox="1">
            <a:spLocks noGrp="1"/>
          </p:cNvSpPr>
          <p:nvPr>
            <p:ph type="ctrTitle" idx="2"/>
          </p:nvPr>
        </p:nvSpPr>
        <p:spPr>
          <a:xfrm>
            <a:off x="2750155" y="2274097"/>
            <a:ext cx="1570201" cy="372992"/>
          </a:xfrm>
          <a:prstGeom prst="rect">
            <a:avLst/>
          </a:prstGeom>
        </p:spPr>
        <p:txBody>
          <a:bodyPr spcFirstLastPara="1" wrap="square" lIns="91426" tIns="91426" rIns="91426" bIns="91426" anchor="b" anchorCtr="0">
            <a:noAutofit/>
          </a:bodyPr>
          <a:lstStyle/>
          <a:p>
            <a:pPr>
              <a:buClr>
                <a:schemeClr val="dk1"/>
              </a:buClr>
              <a:buSzPts val="1100"/>
            </a:pPr>
            <a:r>
              <a:rPr lang="en" dirty="0"/>
              <a:t>VUEJS</a:t>
            </a:r>
            <a:endParaRPr dirty="0"/>
          </a:p>
        </p:txBody>
      </p:sp>
      <p:sp>
        <p:nvSpPr>
          <p:cNvPr id="900" name="Google Shape;900;p108"/>
          <p:cNvSpPr txBox="1">
            <a:spLocks noGrp="1"/>
          </p:cNvSpPr>
          <p:nvPr>
            <p:ph type="ctrTitle" idx="3"/>
          </p:nvPr>
        </p:nvSpPr>
        <p:spPr>
          <a:xfrm>
            <a:off x="4823646" y="2310757"/>
            <a:ext cx="1570201" cy="336332"/>
          </a:xfrm>
          <a:prstGeom prst="rect">
            <a:avLst/>
          </a:prstGeom>
        </p:spPr>
        <p:txBody>
          <a:bodyPr spcFirstLastPara="1" wrap="square" lIns="91426" tIns="91426" rIns="91426" bIns="91426" anchor="b" anchorCtr="0">
            <a:noAutofit/>
          </a:bodyPr>
          <a:lstStyle/>
          <a:p>
            <a:r>
              <a:rPr lang="en" dirty="0"/>
              <a:t>ASP.NET CORE</a:t>
            </a:r>
            <a:endParaRPr dirty="0"/>
          </a:p>
        </p:txBody>
      </p:sp>
      <p:sp>
        <p:nvSpPr>
          <p:cNvPr id="902" name="Google Shape;902;p108"/>
          <p:cNvSpPr txBox="1">
            <a:spLocks noGrp="1"/>
          </p:cNvSpPr>
          <p:nvPr>
            <p:ph type="ctrTitle" idx="5"/>
          </p:nvPr>
        </p:nvSpPr>
        <p:spPr>
          <a:xfrm>
            <a:off x="3786900" y="3752368"/>
            <a:ext cx="1570201" cy="577801"/>
          </a:xfrm>
          <a:prstGeom prst="rect">
            <a:avLst/>
          </a:prstGeom>
        </p:spPr>
        <p:txBody>
          <a:bodyPr spcFirstLastPara="1" wrap="square" lIns="91426" tIns="91426" rIns="91426" bIns="91426" anchor="b" anchorCtr="0">
            <a:noAutofit/>
          </a:bodyPr>
          <a:lstStyle/>
          <a:p>
            <a:pPr>
              <a:buClr>
                <a:schemeClr val="dk1"/>
              </a:buClr>
              <a:buSzPts val="1100"/>
            </a:pPr>
            <a:r>
              <a:rPr lang="en" dirty="0"/>
              <a:t>MYSQL</a:t>
            </a:r>
            <a:endParaRPr dirty="0"/>
          </a:p>
        </p:txBody>
      </p:sp>
      <p:pic>
        <p:nvPicPr>
          <p:cNvPr id="6" name="Picture 5">
            <a:extLst>
              <a:ext uri="{FF2B5EF4-FFF2-40B4-BE49-F238E27FC236}">
                <a16:creationId xmlns:a16="http://schemas.microsoft.com/office/drawing/2014/main" id="{7DF13B85-9EED-9695-8A61-736FD3C4A1BD}"/>
              </a:ext>
            </a:extLst>
          </p:cNvPr>
          <p:cNvPicPr>
            <a:picLocks noChangeAspect="1"/>
          </p:cNvPicPr>
          <p:nvPr/>
        </p:nvPicPr>
        <p:blipFill>
          <a:blip r:embed="rId3"/>
          <a:stretch>
            <a:fillRect/>
          </a:stretch>
        </p:blipFill>
        <p:spPr>
          <a:xfrm>
            <a:off x="2957161" y="1241956"/>
            <a:ext cx="1156188" cy="1156188"/>
          </a:xfrm>
          <a:prstGeom prst="rect">
            <a:avLst/>
          </a:prstGeom>
        </p:spPr>
      </p:pic>
      <p:pic>
        <p:nvPicPr>
          <p:cNvPr id="10" name="Picture 9">
            <a:extLst>
              <a:ext uri="{FF2B5EF4-FFF2-40B4-BE49-F238E27FC236}">
                <a16:creationId xmlns:a16="http://schemas.microsoft.com/office/drawing/2014/main" id="{844ECC61-A05A-0626-0027-3B0AA39ECDEE}"/>
              </a:ext>
            </a:extLst>
          </p:cNvPr>
          <p:cNvPicPr>
            <a:picLocks noChangeAspect="1"/>
          </p:cNvPicPr>
          <p:nvPr/>
        </p:nvPicPr>
        <p:blipFill>
          <a:blip r:embed="rId4"/>
          <a:stretch>
            <a:fillRect/>
          </a:stretch>
        </p:blipFill>
        <p:spPr>
          <a:xfrm>
            <a:off x="4873990" y="1102235"/>
            <a:ext cx="1469516" cy="1469516"/>
          </a:xfrm>
          <a:prstGeom prst="rect">
            <a:avLst/>
          </a:prstGeom>
        </p:spPr>
      </p:pic>
      <p:pic>
        <p:nvPicPr>
          <p:cNvPr id="16" name="Picture 15">
            <a:extLst>
              <a:ext uri="{FF2B5EF4-FFF2-40B4-BE49-F238E27FC236}">
                <a16:creationId xmlns:a16="http://schemas.microsoft.com/office/drawing/2014/main" id="{6D1D521E-B8AF-8E92-D18F-0D5F96142AB9}"/>
              </a:ext>
            </a:extLst>
          </p:cNvPr>
          <p:cNvPicPr>
            <a:picLocks noChangeAspect="1"/>
          </p:cNvPicPr>
          <p:nvPr/>
        </p:nvPicPr>
        <p:blipFill>
          <a:blip r:embed="rId5"/>
          <a:stretch>
            <a:fillRect/>
          </a:stretch>
        </p:blipFill>
        <p:spPr>
          <a:xfrm>
            <a:off x="4256072" y="3241589"/>
            <a:ext cx="631860" cy="63186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97"/>
                                        </p:tgtEl>
                                        <p:attrNameLst>
                                          <p:attrName>style.visibility</p:attrName>
                                        </p:attrNameLst>
                                      </p:cBhvr>
                                      <p:to>
                                        <p:strVal val="visible"/>
                                      </p:to>
                                    </p:set>
                                    <p:animEffect transition="in" filter="fade">
                                      <p:cBhvr>
                                        <p:cTn id="7" dur="1000"/>
                                        <p:tgtEl>
                                          <p:spTgt spid="897"/>
                                        </p:tgtEl>
                                      </p:cBhvr>
                                    </p:animEffect>
                                  </p:childTnLst>
                                </p:cTn>
                              </p:par>
                              <p:par>
                                <p:cTn id="8" presetID="10" presetClass="entr" presetSubtype="0" fill="hold" nodeType="withEffect">
                                  <p:stCondLst>
                                    <p:cond delay="0"/>
                                  </p:stCondLst>
                                  <p:childTnLst>
                                    <p:set>
                                      <p:cBhvr>
                                        <p:cTn id="9" dur="1" fill="hold">
                                          <p:stCondLst>
                                            <p:cond delay="0"/>
                                          </p:stCondLst>
                                        </p:cTn>
                                        <p:tgtEl>
                                          <p:spTgt spid="899"/>
                                        </p:tgtEl>
                                        <p:attrNameLst>
                                          <p:attrName>style.visibility</p:attrName>
                                        </p:attrNameLst>
                                      </p:cBhvr>
                                      <p:to>
                                        <p:strVal val="visible"/>
                                      </p:to>
                                    </p:set>
                                    <p:animEffect transition="in" filter="fade">
                                      <p:cBhvr>
                                        <p:cTn id="10" dur="1000"/>
                                        <p:tgtEl>
                                          <p:spTgt spid="899"/>
                                        </p:tgtEl>
                                      </p:cBhvr>
                                    </p:animEffect>
                                  </p:childTnLst>
                                </p:cTn>
                              </p:par>
                              <p:par>
                                <p:cTn id="11" presetID="10" presetClass="entr" presetSubtype="0" fill="hold" nodeType="withEffect">
                                  <p:stCondLst>
                                    <p:cond delay="0"/>
                                  </p:stCondLst>
                                  <p:childTnLst>
                                    <p:set>
                                      <p:cBhvr>
                                        <p:cTn id="12" dur="1" fill="hold">
                                          <p:stCondLst>
                                            <p:cond delay="0"/>
                                          </p:stCondLst>
                                        </p:cTn>
                                        <p:tgtEl>
                                          <p:spTgt spid="900"/>
                                        </p:tgtEl>
                                        <p:attrNameLst>
                                          <p:attrName>style.visibility</p:attrName>
                                        </p:attrNameLst>
                                      </p:cBhvr>
                                      <p:to>
                                        <p:strVal val="visible"/>
                                      </p:to>
                                    </p:set>
                                    <p:animEffect transition="in" filter="fade">
                                      <p:cBhvr>
                                        <p:cTn id="13" dur="1000"/>
                                        <p:tgtEl>
                                          <p:spTgt spid="900"/>
                                        </p:tgtEl>
                                      </p:cBhvr>
                                    </p:animEffect>
                                  </p:childTnLst>
                                </p:cTn>
                              </p:par>
                              <p:par>
                                <p:cTn id="14" presetID="10" presetClass="entr" presetSubtype="0" fill="hold" nodeType="withEffect">
                                  <p:stCondLst>
                                    <p:cond delay="0"/>
                                  </p:stCondLst>
                                  <p:childTnLst>
                                    <p:set>
                                      <p:cBhvr>
                                        <p:cTn id="15" dur="1" fill="hold">
                                          <p:stCondLst>
                                            <p:cond delay="0"/>
                                          </p:stCondLst>
                                        </p:cTn>
                                        <p:tgtEl>
                                          <p:spTgt spid="902"/>
                                        </p:tgtEl>
                                        <p:attrNameLst>
                                          <p:attrName>style.visibility</p:attrName>
                                        </p:attrNameLst>
                                      </p:cBhvr>
                                      <p:to>
                                        <p:strVal val="visible"/>
                                      </p:to>
                                    </p:set>
                                    <p:animEffect transition="in" filter="fade">
                                      <p:cBhvr>
                                        <p:cTn id="16" dur="1000"/>
                                        <p:tgtEl>
                                          <p:spTgt spid="902"/>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fade">
                                      <p:cBhvr>
                                        <p:cTn id="31"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Tech Startup XL by Slidesgo">
  <a:themeElements>
    <a:clrScheme name="Simple Light">
      <a:dk1>
        <a:srgbClr val="000000"/>
      </a:dk1>
      <a:lt1>
        <a:srgbClr val="FFFFFF"/>
      </a:lt1>
      <a:dk2>
        <a:srgbClr val="595959"/>
      </a:dk2>
      <a:lt2>
        <a:srgbClr val="EEEEEE"/>
      </a:lt2>
      <a:accent1>
        <a:srgbClr val="88D3CE"/>
      </a:accent1>
      <a:accent2>
        <a:srgbClr val="423864"/>
      </a:accent2>
      <a:accent3>
        <a:srgbClr val="78909C"/>
      </a:accent3>
      <a:accent4>
        <a:srgbClr val="88D3CE"/>
      </a:accent4>
      <a:accent5>
        <a:srgbClr val="0097A7"/>
      </a:accent5>
      <a:accent6>
        <a:srgbClr val="423864"/>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270</TotalTime>
  <Words>521</Words>
  <Application>Microsoft Office PowerPoint</Application>
  <PresentationFormat>Trình chiếu Trên màn hình (16:9)</PresentationFormat>
  <Paragraphs>63</Paragraphs>
  <Slides>19</Slides>
  <Notes>19</Notes>
  <HiddenSlides>0</HiddenSlides>
  <MMClips>0</MMClips>
  <ScaleCrop>false</ScaleCrop>
  <HeadingPairs>
    <vt:vector size="6" baseType="variant">
      <vt:variant>
        <vt:lpstr>Phông được Dùng</vt:lpstr>
      </vt:variant>
      <vt:variant>
        <vt:i4>8</vt:i4>
      </vt:variant>
      <vt:variant>
        <vt:lpstr>Chủ đề</vt:lpstr>
      </vt:variant>
      <vt:variant>
        <vt:i4>1</vt:i4>
      </vt:variant>
      <vt:variant>
        <vt:lpstr>Tiêu đề Bản chiếu</vt:lpstr>
      </vt:variant>
      <vt:variant>
        <vt:i4>19</vt:i4>
      </vt:variant>
    </vt:vector>
  </HeadingPairs>
  <TitlesOfParts>
    <vt:vector size="28" baseType="lpstr">
      <vt:lpstr>Squada One</vt:lpstr>
      <vt:lpstr>Bahnschrift Condensed</vt:lpstr>
      <vt:lpstr>Wingdings</vt:lpstr>
      <vt:lpstr>Aptos Narrow</vt:lpstr>
      <vt:lpstr>Fira Sans Extra Condensed Medium</vt:lpstr>
      <vt:lpstr>Roboto Condensed Light</vt:lpstr>
      <vt:lpstr>Bahnschrift</vt:lpstr>
      <vt:lpstr>Arial</vt:lpstr>
      <vt:lpstr>Tech Startup XL by Slidesgo</vt:lpstr>
      <vt:lpstr>ĐỀ TÀI</vt:lpstr>
      <vt:lpstr>GIỚI THIỆU ĐỀ TÀI</vt:lpstr>
      <vt:lpstr>GIỚI THIỆU ĐỀ TÀI</vt:lpstr>
      <vt:lpstr>BỐI CẢNH</vt:lpstr>
      <vt:lpstr>THỰC TIỄN</vt:lpstr>
      <vt:lpstr>MỤC TIÊU ĐỀ TÀI</vt:lpstr>
      <vt:lpstr>ĐỐI TƯỢNG HƯỚNG TỚI</vt:lpstr>
      <vt:lpstr>CÔNG NGHỆ SỬ DỤNG</vt:lpstr>
      <vt:lpstr>NHỮNG CÔNG NGHỆ CHÍNH</vt:lpstr>
      <vt:lpstr>ỨNG DỤNG</vt:lpstr>
      <vt:lpstr>PHÂN TÍCH THIẾT KẾ &amp; KẾT QUẢ</vt:lpstr>
      <vt:lpstr>PHÂN TÍCH THIẾT KẾ</vt:lpstr>
      <vt:lpstr>KẾT QUẢ</vt:lpstr>
      <vt:lpstr>KẾT QUẢ</vt:lpstr>
      <vt:lpstr>KẾT LUẬN</vt:lpstr>
      <vt:lpstr>Kết quả đạt được</vt:lpstr>
      <vt:lpstr>HẠN CHẾ</vt:lpstr>
      <vt:lpstr>HƯỚNG PHÁT TRIỂN</vt:lpstr>
      <vt:lpstr>THANK YOU FOR YOUR ATTENTION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Nguyen Minh Hieu</dc:creator>
  <cp:lastModifiedBy>dung ding</cp:lastModifiedBy>
  <cp:revision>8</cp:revision>
  <dcterms:modified xsi:type="dcterms:W3CDTF">2024-12-15T04:03:50Z</dcterms:modified>
</cp:coreProperties>
</file>